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3"/>
  </p:notesMasterIdLst>
  <p:handoutMasterIdLst>
    <p:handoutMasterId r:id="rId44"/>
  </p:handoutMasterIdLst>
  <p:sldIdLst>
    <p:sldId id="274" r:id="rId3"/>
    <p:sldId id="337" r:id="rId4"/>
    <p:sldId id="276" r:id="rId5"/>
    <p:sldId id="277" r:id="rId6"/>
    <p:sldId id="311" r:id="rId7"/>
    <p:sldId id="312" r:id="rId8"/>
    <p:sldId id="338" r:id="rId9"/>
    <p:sldId id="280" r:id="rId10"/>
    <p:sldId id="315" r:id="rId11"/>
    <p:sldId id="316" r:id="rId12"/>
    <p:sldId id="390" r:id="rId13"/>
    <p:sldId id="317" r:id="rId14"/>
    <p:sldId id="318" r:id="rId15"/>
    <p:sldId id="339" r:id="rId16"/>
    <p:sldId id="314" r:id="rId17"/>
    <p:sldId id="422" r:id="rId18"/>
    <p:sldId id="320" r:id="rId19"/>
    <p:sldId id="334" r:id="rId20"/>
    <p:sldId id="335" r:id="rId21"/>
    <p:sldId id="321" r:id="rId22"/>
    <p:sldId id="341" r:id="rId23"/>
    <p:sldId id="423" r:id="rId24"/>
    <p:sldId id="340" r:id="rId25"/>
    <p:sldId id="322" r:id="rId26"/>
    <p:sldId id="424" r:id="rId27"/>
    <p:sldId id="324" r:id="rId28"/>
    <p:sldId id="374" r:id="rId29"/>
    <p:sldId id="326" r:id="rId30"/>
    <p:sldId id="391" r:id="rId31"/>
    <p:sldId id="393" r:id="rId32"/>
    <p:sldId id="395" r:id="rId33"/>
    <p:sldId id="398" r:id="rId34"/>
    <p:sldId id="400" r:id="rId35"/>
    <p:sldId id="330" r:id="rId36"/>
    <p:sldId id="377" r:id="rId37"/>
    <p:sldId id="378" r:id="rId38"/>
    <p:sldId id="373" r:id="rId39"/>
    <p:sldId id="333" r:id="rId40"/>
    <p:sldId id="372" r:id="rId41"/>
    <p:sldId id="288" r:id="rId42"/>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327B"/>
    <a:srgbClr val="DEDEDE"/>
    <a:srgbClr val="2D3C87"/>
    <a:srgbClr val="B3B3B3"/>
    <a:srgbClr val="343D6A"/>
    <a:srgbClr val="1C1E7E"/>
    <a:srgbClr val="131555"/>
    <a:srgbClr val="003366"/>
    <a:srgbClr val="404B84"/>
    <a:srgbClr val="33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85" autoAdjust="0"/>
    <p:restoredTop sz="94465" autoAdjust="0"/>
  </p:normalViewPr>
  <p:slideViewPr>
    <p:cSldViewPr snapToGrid="0">
      <p:cViewPr varScale="1">
        <p:scale>
          <a:sx n="87" d="100"/>
          <a:sy n="87" d="100"/>
        </p:scale>
        <p:origin x="688" y="60"/>
      </p:cViewPr>
      <p:guideLst>
        <p:guide orient="horz" pos="1576"/>
        <p:guide pos="2998"/>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1" d="100"/>
          <a:sy n="51" d="100"/>
        </p:scale>
        <p:origin x="-2862" y="-90"/>
      </p:cViewPr>
      <p:guideLst>
        <p:guide orient="horz" pos="2801"/>
        <p:guide pos="2139"/>
      </p:guideLst>
    </p:cSldViewPr>
  </p:notes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handoutMaster" Target="handoutMasters/handoutMaster1.xml"/><Relationship Id="rId43" Type="http://schemas.openxmlformats.org/officeDocument/2006/relationships/notesMaster" Target="notesMasters/notesMaster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1D58368-F40D-42D4-A0BE-6D22F81C7D02}" type="doc">
      <dgm:prSet loTypeId="urn:microsoft.com/office/officeart/2005/8/layout/process1" loCatId="process" qsTypeId="urn:microsoft.com/office/officeart/2005/8/quickstyle/simple1#1" qsCatId="simple" csTypeId="urn:microsoft.com/office/officeart/2005/8/colors/colorful2#1" csCatId="colorful" phldr="1"/>
      <dgm:spPr/>
    </dgm:pt>
    <dgm:pt modelId="{27610158-4220-4CBF-89AB-7CBEC6ABB814}">
      <dgm:prSet phldrT="[文本]"/>
      <dgm:spPr/>
      <dgm:t>
        <a:bodyPr/>
        <a:lstStyle/>
        <a:p>
          <a:r>
            <a:rPr lang="zh-CN" altLang="en-US" dirty="0">
              <a:solidFill>
                <a:schemeClr val="tx1"/>
              </a:solidFill>
            </a:rPr>
            <a:t>信息系统安全等级保护定级指南</a:t>
          </a:r>
          <a:endParaRPr lang="en-US" altLang="zh-CN" dirty="0">
            <a:solidFill>
              <a:schemeClr val="tx1"/>
            </a:solidFill>
          </a:endParaRPr>
        </a:p>
        <a:p>
          <a:r>
            <a:rPr lang="zh-CN" altLang="en-US" dirty="0">
              <a:solidFill>
                <a:schemeClr val="tx1"/>
              </a:solidFill>
            </a:rPr>
            <a:t>（</a:t>
          </a:r>
          <a:r>
            <a:rPr lang="en-US" altLang="en-US" dirty="0">
              <a:solidFill>
                <a:schemeClr val="tx1"/>
              </a:solidFill>
            </a:rPr>
            <a:t>GBT 22240-2008 </a:t>
          </a:r>
          <a:r>
            <a:rPr lang="zh-CN" altLang="en-US" dirty="0"/>
            <a:t>）</a:t>
          </a:r>
        </a:p>
      </dgm:t>
    </dgm:pt>
    <dgm:pt modelId="{19B70C44-9920-4FE1-82FB-21481E31D271}" cxnId="{83A572FF-75EA-4971-BD17-9468FA200F1A}" type="parTrans">
      <dgm:prSet/>
      <dgm:spPr/>
      <dgm:t>
        <a:bodyPr/>
        <a:lstStyle/>
        <a:p>
          <a:endParaRPr lang="zh-CN" altLang="en-US"/>
        </a:p>
      </dgm:t>
    </dgm:pt>
    <dgm:pt modelId="{0065FDEC-126F-4A9D-AD79-59702ABD04E9}" cxnId="{83A572FF-75EA-4971-BD17-9468FA200F1A}" type="sibTrans">
      <dgm:prSet/>
      <dgm:spPr/>
      <dgm:t>
        <a:bodyPr/>
        <a:lstStyle/>
        <a:p>
          <a:endParaRPr lang="zh-CN" altLang="en-US"/>
        </a:p>
      </dgm:t>
    </dgm:pt>
    <dgm:pt modelId="{B057CD64-835B-4312-9F67-3D4CEBB6F487}">
      <dgm:prSet phldrT="[文本]" phldr="0" custT="0"/>
      <dgm:spPr/>
      <dgm:t>
        <a:bodyPr vert="horz" wrap="square"/>
        <a:p>
          <a:pPr>
            <a:lnSpc>
              <a:spcPct val="100000"/>
            </a:lnSpc>
            <a:spcBef>
              <a:spcPct val="0"/>
            </a:spcBef>
            <a:spcAft>
              <a:spcPct val="35000"/>
            </a:spcAft>
          </a:pPr>
          <a:r>
            <a:rPr lang="en-US" altLang="en-US" dirty="0">
              <a:solidFill>
                <a:schemeClr val="tx1"/>
              </a:solidFill>
            </a:rPr>
            <a:t>《</a:t>
          </a:r>
          <a:r>
            <a:rPr lang="zh-CN" altLang="en-US" dirty="0">
              <a:solidFill>
                <a:schemeClr val="tx1"/>
              </a:solidFill>
            </a:rPr>
            <a:t>信息安全技术</a:t>
          </a:r>
          <a:r>
            <a:rPr lang="zh-CN" altLang="en-US" b="1" dirty="0">
              <a:solidFill>
                <a:schemeClr val="tx1"/>
              </a:solidFill>
            </a:rPr>
            <a:t> 网络安全等级保护</a:t>
          </a:r>
          <a:r>
            <a:rPr lang="zh-CN" altLang="en-US" dirty="0">
              <a:solidFill>
                <a:schemeClr val="tx1"/>
              </a:solidFill>
            </a:rPr>
            <a:t>定级指南</a:t>
          </a:r>
          <a:r>
            <a:rPr lang="en-US" altLang="en-US" dirty="0">
              <a:solidFill>
                <a:schemeClr val="tx1"/>
              </a:solidFill>
            </a:rPr>
            <a:t>》</a:t>
          </a:r>
          <a:r>
            <a:rPr lang="en-US" altLang="zh-CN" dirty="0">
              <a:solidFill>
                <a:schemeClr val="tx1"/>
              </a:solidFill>
            </a:rPr>
            <a:t>(</a:t>
          </a:r>
          <a:r>
            <a:rPr lang="en-US" altLang="zh-CN" dirty="0">
              <a:solidFill>
                <a:schemeClr val="tx1"/>
              </a:solidFill>
            </a:rPr>
            <a:t>GB/T 22240-2020</a:t>
          </a:r>
          <a:r>
            <a:rPr lang="en-US" altLang="zh-CN" dirty="0">
              <a:solidFill>
                <a:schemeClr val="tx1"/>
              </a:solidFill>
            </a:rPr>
            <a:t>)</a:t>
          </a:r>
          <a:r>
            <a:rPr/>
            <a:t/>
          </a:r>
          <a:endParaRPr/>
        </a:p>
      </dgm:t>
    </dgm:pt>
    <dgm:pt modelId="{133940D7-0135-4CDD-A4F6-57B9A0399962}" cxnId="{0328C482-1A8C-46DC-AFF2-6DF4491762EA}" type="parTrans">
      <dgm:prSet/>
      <dgm:spPr/>
      <dgm:t>
        <a:bodyPr/>
        <a:lstStyle/>
        <a:p>
          <a:endParaRPr lang="zh-CN" altLang="en-US"/>
        </a:p>
      </dgm:t>
    </dgm:pt>
    <dgm:pt modelId="{BD4A8369-460B-4449-B86F-AE9E35453C79}" cxnId="{0328C482-1A8C-46DC-AFF2-6DF4491762EA}" type="sibTrans">
      <dgm:prSet/>
      <dgm:spPr/>
      <dgm:t>
        <a:bodyPr/>
        <a:lstStyle/>
        <a:p>
          <a:endParaRPr lang="zh-CN" altLang="en-US"/>
        </a:p>
      </dgm:t>
    </dgm:pt>
    <dgm:pt modelId="{6CD1AA17-6176-4120-88B2-8CE2856DBD89}" type="pres">
      <dgm:prSet presAssocID="{21D58368-F40D-42D4-A0BE-6D22F81C7D02}" presName="Name0" presStyleCnt="0">
        <dgm:presLayoutVars>
          <dgm:dir/>
          <dgm:resizeHandles val="exact"/>
        </dgm:presLayoutVars>
      </dgm:prSet>
      <dgm:spPr/>
    </dgm:pt>
    <dgm:pt modelId="{878B2208-7729-4BED-8C21-AB738A53FD43}" type="pres">
      <dgm:prSet presAssocID="{27610158-4220-4CBF-89AB-7CBEC6ABB814}" presName="node" presStyleLbl="node1" presStyleIdx="0" presStyleCnt="2">
        <dgm:presLayoutVars>
          <dgm:bulletEnabled val="1"/>
        </dgm:presLayoutVars>
      </dgm:prSet>
      <dgm:spPr/>
      <dgm:t>
        <a:bodyPr/>
        <a:lstStyle/>
        <a:p>
          <a:endParaRPr lang="zh-CN" altLang="en-US"/>
        </a:p>
      </dgm:t>
    </dgm:pt>
    <dgm:pt modelId="{F3F28A6C-30CD-4B5A-BA86-8F8C1BA83128}" type="pres">
      <dgm:prSet presAssocID="{0065FDEC-126F-4A9D-AD79-59702ABD04E9}" presName="sibTrans" presStyleLbl="sibTrans2D1" presStyleIdx="0" presStyleCnt="1"/>
      <dgm:spPr/>
      <dgm:t>
        <a:bodyPr/>
        <a:lstStyle/>
        <a:p>
          <a:endParaRPr lang="zh-CN" altLang="en-US"/>
        </a:p>
      </dgm:t>
    </dgm:pt>
    <dgm:pt modelId="{E871E1AA-D768-44B4-9F7C-F80C3397744E}" type="pres">
      <dgm:prSet presAssocID="{0065FDEC-126F-4A9D-AD79-59702ABD04E9}" presName="connectorText" presStyleCnt="0"/>
      <dgm:spPr/>
      <dgm:t>
        <a:bodyPr/>
        <a:lstStyle/>
        <a:p>
          <a:endParaRPr lang="zh-CN" altLang="en-US"/>
        </a:p>
      </dgm:t>
    </dgm:pt>
    <dgm:pt modelId="{F20D8066-DA18-49D1-81A1-EDCD771778E7}" type="pres">
      <dgm:prSet presAssocID="{B057CD64-835B-4312-9F67-3D4CEBB6F487}" presName="node" presStyleLbl="node1" presStyleIdx="1" presStyleCnt="2">
        <dgm:presLayoutVars>
          <dgm:bulletEnabled val="1"/>
        </dgm:presLayoutVars>
      </dgm:prSet>
      <dgm:spPr/>
      <dgm:t>
        <a:bodyPr/>
        <a:lstStyle/>
        <a:p>
          <a:endParaRPr lang="zh-CN" altLang="en-US"/>
        </a:p>
      </dgm:t>
    </dgm:pt>
  </dgm:ptLst>
  <dgm:cxnLst>
    <dgm:cxn modelId="{83A572FF-75EA-4971-BD17-9468FA200F1A}" srcId="{21D58368-F40D-42D4-A0BE-6D22F81C7D02}" destId="{27610158-4220-4CBF-89AB-7CBEC6ABB814}" srcOrd="0" destOrd="0" parTransId="{19B70C44-9920-4FE1-82FB-21481E31D271}" sibTransId="{0065FDEC-126F-4A9D-AD79-59702ABD04E9}"/>
    <dgm:cxn modelId="{0328C482-1A8C-46DC-AFF2-6DF4491762EA}" srcId="{21D58368-F40D-42D4-A0BE-6D22F81C7D02}" destId="{B057CD64-835B-4312-9F67-3D4CEBB6F487}" srcOrd="1" destOrd="0" parTransId="{133940D7-0135-4CDD-A4F6-57B9A0399962}" sibTransId="{BD4A8369-460B-4449-B86F-AE9E35453C79}"/>
    <dgm:cxn modelId="{25DEF493-57ED-4F8C-BFED-A358FD287300}" type="presOf" srcId="{21D58368-F40D-42D4-A0BE-6D22F81C7D02}" destId="{6CD1AA17-6176-4120-88B2-8CE2856DBD89}" srcOrd="0" destOrd="0" presId="urn:microsoft.com/office/officeart/2005/8/layout/process1"/>
    <dgm:cxn modelId="{E31F4F92-8D16-47C4-B6A0-2672CDC709EB}" type="presParOf" srcId="{6CD1AA17-6176-4120-88B2-8CE2856DBD89}" destId="{878B2208-7729-4BED-8C21-AB738A53FD43}" srcOrd="0" destOrd="0" presId="urn:microsoft.com/office/officeart/2005/8/layout/process1"/>
    <dgm:cxn modelId="{7C105EE0-002B-4A1E-93E6-A6C0E2E197D5}" type="presOf" srcId="{27610158-4220-4CBF-89AB-7CBEC6ABB814}" destId="{878B2208-7729-4BED-8C21-AB738A53FD43}" srcOrd="0" destOrd="0" presId="urn:microsoft.com/office/officeart/2005/8/layout/process1"/>
    <dgm:cxn modelId="{13F91C86-F7D1-4E19-8034-83F7C4B18D62}" type="presParOf" srcId="{6CD1AA17-6176-4120-88B2-8CE2856DBD89}" destId="{F3F28A6C-30CD-4B5A-BA86-8F8C1BA83128}" srcOrd="1" destOrd="0" presId="urn:microsoft.com/office/officeart/2005/8/layout/process1"/>
    <dgm:cxn modelId="{5024E315-B356-4D15-A470-40B042236983}" type="presOf" srcId="{0065FDEC-126F-4A9D-AD79-59702ABD04E9}" destId="{F3F28A6C-30CD-4B5A-BA86-8F8C1BA83128}" srcOrd="0" destOrd="0" presId="urn:microsoft.com/office/officeart/2005/8/layout/process1"/>
    <dgm:cxn modelId="{ECFAB494-CEE2-4161-8B7C-209A2FF6C276}" type="presParOf" srcId="{F3F28A6C-30CD-4B5A-BA86-8F8C1BA83128}" destId="{E871E1AA-D768-44B4-9F7C-F80C3397744E}" srcOrd="0" destOrd="1" presId="urn:microsoft.com/office/officeart/2005/8/layout/process1"/>
    <dgm:cxn modelId="{8DE9D47D-7420-4813-9F7D-D13956DB498E}" type="presOf" srcId="{0065FDEC-126F-4A9D-AD79-59702ABD04E9}" destId="{E871E1AA-D768-44B4-9F7C-F80C3397744E}" srcOrd="1" destOrd="0" presId="urn:microsoft.com/office/officeart/2005/8/layout/process1"/>
    <dgm:cxn modelId="{EA81AA86-290D-4503-8372-E5B8781C4066}" type="presParOf" srcId="{6CD1AA17-6176-4120-88B2-8CE2856DBD89}" destId="{F20D8066-DA18-49D1-81A1-EDCD771778E7}" srcOrd="2" destOrd="0" presId="urn:microsoft.com/office/officeart/2005/8/layout/process1"/>
    <dgm:cxn modelId="{562178D8-02B3-4046-BE25-C9A4250D4239}" type="presOf" srcId="{B057CD64-835B-4312-9F67-3D4CEBB6F487}" destId="{F20D8066-DA18-49D1-81A1-EDCD771778E7}"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9197023-74CB-4D2E-A4D0-DF82F897C2C8}" type="doc">
      <dgm:prSet loTypeId="urn:microsoft.com/office/officeart/2005/8/layout/hierarchy4" loCatId="list" qsTypeId="urn:microsoft.com/office/officeart/2005/8/quickstyle/simple4" qsCatId="simple" csTypeId="urn:microsoft.com/office/officeart/2005/8/colors/accent1_5" csCatId="accent1" phldr="1"/>
      <dgm:spPr/>
      <dgm:t>
        <a:bodyPr/>
        <a:lstStyle/>
        <a:p>
          <a:endParaRPr lang="zh-CN" altLang="en-US"/>
        </a:p>
      </dgm:t>
    </dgm:pt>
    <dgm:pt modelId="{9580C25C-F376-46EF-8B1B-FEA513425667}">
      <dgm:prSet phldrT="[文本]"/>
      <dgm:spPr/>
      <dgm:t>
        <a:bodyPr/>
        <a:lstStyle/>
        <a:p>
          <a:r>
            <a:rPr lang="zh-CN" altLang="en-US" dirty="0" smtClean="0"/>
            <a:t>安全管理</a:t>
          </a:r>
          <a:endParaRPr lang="zh-CN" altLang="en-US" dirty="0"/>
        </a:p>
      </dgm:t>
    </dgm:pt>
    <dgm:pt modelId="{E9AC448C-A807-4F0D-BC2C-DC6A4B446FC3}" cxnId="{CC1C4628-5127-45D8-A1A3-2AC016ACC555}" type="parTrans">
      <dgm:prSet/>
      <dgm:spPr/>
      <dgm:t>
        <a:bodyPr/>
        <a:lstStyle/>
        <a:p>
          <a:endParaRPr lang="zh-CN" altLang="en-US"/>
        </a:p>
      </dgm:t>
    </dgm:pt>
    <dgm:pt modelId="{11F56180-D5F6-4D6B-90A0-3D54E154A6F8}" cxnId="{CC1C4628-5127-45D8-A1A3-2AC016ACC555}" type="sibTrans">
      <dgm:prSet/>
      <dgm:spPr/>
      <dgm:t>
        <a:bodyPr/>
        <a:lstStyle/>
        <a:p>
          <a:endParaRPr lang="zh-CN" altLang="en-US"/>
        </a:p>
      </dgm:t>
    </dgm:pt>
    <dgm:pt modelId="{BD8A5E24-3797-42C4-BC71-1C471CF475DC}">
      <dgm:prSet phldrT="[文本]"/>
      <dgm:spPr/>
      <dgm:t>
        <a:bodyPr/>
        <a:lstStyle/>
        <a:p>
          <a:r>
            <a:rPr lang="zh-CN" altLang="en-US" dirty="0" smtClean="0"/>
            <a:t>安全管理制度</a:t>
          </a:r>
          <a:endParaRPr lang="zh-CN" altLang="en-US" dirty="0"/>
        </a:p>
      </dgm:t>
    </dgm:pt>
    <dgm:pt modelId="{D2BBCF03-92DD-4342-9004-D27AF7E93539}" cxnId="{BBF6D320-0F84-4E99-879B-3B46796DEB8F}" type="parTrans">
      <dgm:prSet/>
      <dgm:spPr/>
      <dgm:t>
        <a:bodyPr/>
        <a:lstStyle/>
        <a:p>
          <a:endParaRPr lang="zh-CN" altLang="en-US"/>
        </a:p>
      </dgm:t>
    </dgm:pt>
    <dgm:pt modelId="{13F1DF87-C8F0-4573-86BD-FABB12ACD99E}" cxnId="{BBF6D320-0F84-4E99-879B-3B46796DEB8F}" type="sibTrans">
      <dgm:prSet/>
      <dgm:spPr/>
      <dgm:t>
        <a:bodyPr/>
        <a:lstStyle/>
        <a:p>
          <a:endParaRPr lang="zh-CN" altLang="en-US"/>
        </a:p>
      </dgm:t>
    </dgm:pt>
    <dgm:pt modelId="{D9976951-6066-4E94-95C7-E418CB9D99F9}">
      <dgm:prSet phldrT="[文本]"/>
      <dgm:spPr/>
      <dgm:t>
        <a:bodyPr/>
        <a:lstStyle/>
        <a:p>
          <a:r>
            <a:rPr lang="zh-CN" altLang="en-US" dirty="0" smtClean="0"/>
            <a:t>安全管理机构</a:t>
          </a:r>
          <a:endParaRPr lang="zh-CN" altLang="en-US" dirty="0"/>
        </a:p>
      </dgm:t>
    </dgm:pt>
    <dgm:pt modelId="{B8D8B8EB-67BD-42FE-BA9E-291D3D388179}" cxnId="{FC722157-EE90-4B76-9505-C201A33375B7}" type="parTrans">
      <dgm:prSet/>
      <dgm:spPr/>
      <dgm:t>
        <a:bodyPr/>
        <a:lstStyle/>
        <a:p>
          <a:endParaRPr lang="zh-CN" altLang="en-US"/>
        </a:p>
      </dgm:t>
    </dgm:pt>
    <dgm:pt modelId="{683D8F03-8D35-461B-AED4-1B994FABE373}" cxnId="{FC722157-EE90-4B76-9505-C201A33375B7}" type="sibTrans">
      <dgm:prSet/>
      <dgm:spPr/>
      <dgm:t>
        <a:bodyPr/>
        <a:lstStyle/>
        <a:p>
          <a:endParaRPr lang="zh-CN" altLang="en-US"/>
        </a:p>
      </dgm:t>
    </dgm:pt>
    <dgm:pt modelId="{D31C5D25-EAFB-4D3A-9870-ACDCFEA86A60}">
      <dgm:prSet phldrT="[文本]"/>
      <dgm:spPr/>
      <dgm:t>
        <a:bodyPr/>
        <a:lstStyle/>
        <a:p>
          <a:r>
            <a:rPr lang="zh-CN" altLang="en-US" dirty="0" smtClean="0"/>
            <a:t>安全管理人员</a:t>
          </a:r>
          <a:endParaRPr lang="zh-CN" altLang="en-US" dirty="0"/>
        </a:p>
      </dgm:t>
    </dgm:pt>
    <dgm:pt modelId="{9B4C7CC4-FB04-4959-8401-D00B0309295B}" cxnId="{7DFA43D3-5F68-4A06-8650-C9AB284609B2}" type="parTrans">
      <dgm:prSet/>
      <dgm:spPr/>
      <dgm:t>
        <a:bodyPr/>
        <a:lstStyle/>
        <a:p>
          <a:endParaRPr lang="zh-CN" altLang="en-US"/>
        </a:p>
      </dgm:t>
    </dgm:pt>
    <dgm:pt modelId="{36FD4EE8-0F3D-4326-B12E-48D9563C2E3C}" cxnId="{7DFA43D3-5F68-4A06-8650-C9AB284609B2}" type="sibTrans">
      <dgm:prSet/>
      <dgm:spPr/>
      <dgm:t>
        <a:bodyPr/>
        <a:lstStyle/>
        <a:p>
          <a:endParaRPr lang="zh-CN" altLang="en-US"/>
        </a:p>
      </dgm:t>
    </dgm:pt>
    <dgm:pt modelId="{D47BBC4C-2DF4-423F-89CE-344ACE56995E}">
      <dgm:prSet phldrT="[文本]"/>
      <dgm:spPr/>
      <dgm:t>
        <a:bodyPr/>
        <a:lstStyle/>
        <a:p>
          <a:r>
            <a:rPr lang="zh-CN" altLang="en-US" dirty="0" smtClean="0"/>
            <a:t>安全建设管理</a:t>
          </a:r>
          <a:endParaRPr lang="zh-CN" altLang="en-US" dirty="0"/>
        </a:p>
      </dgm:t>
    </dgm:pt>
    <dgm:pt modelId="{84ED1F29-4B1B-4145-AB77-3036B83EE3CD}" cxnId="{40BB1861-73CD-481E-BF28-3FD15C4F30C1}" type="parTrans">
      <dgm:prSet/>
      <dgm:spPr/>
      <dgm:t>
        <a:bodyPr/>
        <a:lstStyle/>
        <a:p>
          <a:endParaRPr lang="zh-CN" altLang="en-US"/>
        </a:p>
      </dgm:t>
    </dgm:pt>
    <dgm:pt modelId="{25DDBEE3-093B-42CC-A52D-CA7649AA850F}" cxnId="{40BB1861-73CD-481E-BF28-3FD15C4F30C1}" type="sibTrans">
      <dgm:prSet/>
      <dgm:spPr/>
      <dgm:t>
        <a:bodyPr/>
        <a:lstStyle/>
        <a:p>
          <a:endParaRPr lang="zh-CN" altLang="en-US"/>
        </a:p>
      </dgm:t>
    </dgm:pt>
    <dgm:pt modelId="{753F7F37-732C-48EA-8ED2-DAB9726A7531}">
      <dgm:prSet phldrT="[文本]"/>
      <dgm:spPr/>
      <dgm:t>
        <a:bodyPr/>
        <a:lstStyle/>
        <a:p>
          <a:r>
            <a:rPr lang="zh-CN" altLang="en-US" dirty="0" smtClean="0"/>
            <a:t>安全运维管理</a:t>
          </a:r>
          <a:endParaRPr lang="zh-CN" altLang="en-US" dirty="0"/>
        </a:p>
      </dgm:t>
    </dgm:pt>
    <dgm:pt modelId="{4A3FA282-90FC-40D3-8C90-FF251DB8655C}" cxnId="{0471A8A7-5A92-4D7A-A209-588172A9776E}" type="parTrans">
      <dgm:prSet/>
      <dgm:spPr/>
      <dgm:t>
        <a:bodyPr/>
        <a:lstStyle/>
        <a:p>
          <a:endParaRPr lang="zh-CN" altLang="en-US"/>
        </a:p>
      </dgm:t>
    </dgm:pt>
    <dgm:pt modelId="{3112B69E-F956-4EE8-AAEB-8456E3EDEBE1}" cxnId="{0471A8A7-5A92-4D7A-A209-588172A9776E}" type="sibTrans">
      <dgm:prSet/>
      <dgm:spPr/>
      <dgm:t>
        <a:bodyPr/>
        <a:lstStyle/>
        <a:p>
          <a:endParaRPr lang="zh-CN" altLang="en-US"/>
        </a:p>
      </dgm:t>
    </dgm:pt>
    <dgm:pt modelId="{BD34437D-6406-426C-8F45-91A93E1EE6A8}" type="pres">
      <dgm:prSet presAssocID="{69197023-74CB-4D2E-A4D0-DF82F897C2C8}" presName="Name0" presStyleCnt="0">
        <dgm:presLayoutVars>
          <dgm:chPref val="1"/>
          <dgm:dir/>
          <dgm:animOne val="branch"/>
          <dgm:animLvl val="lvl"/>
          <dgm:resizeHandles/>
        </dgm:presLayoutVars>
      </dgm:prSet>
      <dgm:spPr/>
      <dgm:t>
        <a:bodyPr/>
        <a:lstStyle/>
        <a:p>
          <a:endParaRPr lang="zh-CN" altLang="en-US"/>
        </a:p>
      </dgm:t>
    </dgm:pt>
    <dgm:pt modelId="{76F0C0D9-73F5-4F51-8270-FED0325C654C}" type="pres">
      <dgm:prSet presAssocID="{9580C25C-F376-46EF-8B1B-FEA513425667}" presName="vertOne" presStyleCnt="0"/>
      <dgm:spPr/>
    </dgm:pt>
    <dgm:pt modelId="{38AB50A4-1A8C-445E-A045-231F7D9E6107}" type="pres">
      <dgm:prSet presAssocID="{9580C25C-F376-46EF-8B1B-FEA513425667}" presName="txOne" presStyleLbl="node0" presStyleIdx="0" presStyleCnt="1" custLinFactY="-5171" custLinFactNeighborX="-1411" custLinFactNeighborY="-100000">
        <dgm:presLayoutVars>
          <dgm:chPref val="3"/>
        </dgm:presLayoutVars>
      </dgm:prSet>
      <dgm:spPr/>
      <dgm:t>
        <a:bodyPr/>
        <a:lstStyle/>
        <a:p>
          <a:endParaRPr lang="zh-CN" altLang="en-US"/>
        </a:p>
      </dgm:t>
    </dgm:pt>
    <dgm:pt modelId="{CE92150C-2200-4A48-ABBD-DEC1F568354B}" type="pres">
      <dgm:prSet presAssocID="{9580C25C-F376-46EF-8B1B-FEA513425667}" presName="parTransOne" presStyleCnt="0"/>
      <dgm:spPr/>
    </dgm:pt>
    <dgm:pt modelId="{471F0953-0A97-4CE4-89AF-0DD3530F3F94}" type="pres">
      <dgm:prSet presAssocID="{9580C25C-F376-46EF-8B1B-FEA513425667}" presName="horzOne" presStyleCnt="0"/>
      <dgm:spPr/>
    </dgm:pt>
    <dgm:pt modelId="{4C67962A-FF34-40E2-854D-8E68111ACA61}" type="pres">
      <dgm:prSet presAssocID="{BD8A5E24-3797-42C4-BC71-1C471CF475DC}" presName="vertTwo" presStyleCnt="0"/>
      <dgm:spPr/>
    </dgm:pt>
    <dgm:pt modelId="{10B48A57-A6CF-4C84-ABE4-FE725D45328E}" type="pres">
      <dgm:prSet presAssocID="{BD8A5E24-3797-42C4-BC71-1C471CF475DC}" presName="txTwo" presStyleLbl="node2" presStyleIdx="0" presStyleCnt="5">
        <dgm:presLayoutVars>
          <dgm:chPref val="3"/>
        </dgm:presLayoutVars>
      </dgm:prSet>
      <dgm:spPr/>
      <dgm:t>
        <a:bodyPr/>
        <a:lstStyle/>
        <a:p>
          <a:endParaRPr lang="zh-CN" altLang="en-US"/>
        </a:p>
      </dgm:t>
    </dgm:pt>
    <dgm:pt modelId="{D50D8F8C-C660-40DF-B364-E13981A7F288}" type="pres">
      <dgm:prSet presAssocID="{BD8A5E24-3797-42C4-BC71-1C471CF475DC}" presName="horzTwo" presStyleCnt="0"/>
      <dgm:spPr/>
    </dgm:pt>
    <dgm:pt modelId="{14C4479D-6871-4D92-9D48-194BF0340761}" type="pres">
      <dgm:prSet presAssocID="{13F1DF87-C8F0-4573-86BD-FABB12ACD99E}" presName="sibSpaceTwo" presStyleCnt="0"/>
      <dgm:spPr/>
    </dgm:pt>
    <dgm:pt modelId="{7C607DFD-54D1-44CA-9CFA-6776084877AB}" type="pres">
      <dgm:prSet presAssocID="{D9976951-6066-4E94-95C7-E418CB9D99F9}" presName="vertTwo" presStyleCnt="0"/>
      <dgm:spPr/>
    </dgm:pt>
    <dgm:pt modelId="{3E6D91A4-21E6-4FB4-BAB0-09016D8A8665}" type="pres">
      <dgm:prSet presAssocID="{D9976951-6066-4E94-95C7-E418CB9D99F9}" presName="txTwo" presStyleLbl="node2" presStyleIdx="1" presStyleCnt="5">
        <dgm:presLayoutVars>
          <dgm:chPref val="3"/>
        </dgm:presLayoutVars>
      </dgm:prSet>
      <dgm:spPr/>
      <dgm:t>
        <a:bodyPr/>
        <a:lstStyle/>
        <a:p>
          <a:endParaRPr lang="zh-CN" altLang="en-US"/>
        </a:p>
      </dgm:t>
    </dgm:pt>
    <dgm:pt modelId="{E7CE2719-373A-4A88-9053-909C3DA5A7E4}" type="pres">
      <dgm:prSet presAssocID="{D9976951-6066-4E94-95C7-E418CB9D99F9}" presName="horzTwo" presStyleCnt="0"/>
      <dgm:spPr/>
    </dgm:pt>
    <dgm:pt modelId="{EF4CC46E-97D9-4906-8F3A-734DF7862630}" type="pres">
      <dgm:prSet presAssocID="{683D8F03-8D35-461B-AED4-1B994FABE373}" presName="sibSpaceTwo" presStyleCnt="0"/>
      <dgm:spPr/>
    </dgm:pt>
    <dgm:pt modelId="{DE863363-4D68-4454-AE00-B4F5516A20EB}" type="pres">
      <dgm:prSet presAssocID="{D31C5D25-EAFB-4D3A-9870-ACDCFEA86A60}" presName="vertTwo" presStyleCnt="0"/>
      <dgm:spPr/>
    </dgm:pt>
    <dgm:pt modelId="{1BFC47BF-A48F-4BD5-B08F-06A000D11D0B}" type="pres">
      <dgm:prSet presAssocID="{D31C5D25-EAFB-4D3A-9870-ACDCFEA86A60}" presName="txTwo" presStyleLbl="node2" presStyleIdx="2" presStyleCnt="5">
        <dgm:presLayoutVars>
          <dgm:chPref val="3"/>
        </dgm:presLayoutVars>
      </dgm:prSet>
      <dgm:spPr/>
      <dgm:t>
        <a:bodyPr/>
        <a:lstStyle/>
        <a:p>
          <a:endParaRPr lang="zh-CN" altLang="en-US"/>
        </a:p>
      </dgm:t>
    </dgm:pt>
    <dgm:pt modelId="{8C28AB46-A1C3-4B29-8618-6F677A2CA223}" type="pres">
      <dgm:prSet presAssocID="{D31C5D25-EAFB-4D3A-9870-ACDCFEA86A60}" presName="horzTwo" presStyleCnt="0"/>
      <dgm:spPr/>
    </dgm:pt>
    <dgm:pt modelId="{90B15F63-D9F5-4590-8373-B00E7787E691}" type="pres">
      <dgm:prSet presAssocID="{36FD4EE8-0F3D-4326-B12E-48D9563C2E3C}" presName="sibSpaceTwo" presStyleCnt="0"/>
      <dgm:spPr/>
    </dgm:pt>
    <dgm:pt modelId="{57E44D52-E548-4377-9BFC-5F0510202B8C}" type="pres">
      <dgm:prSet presAssocID="{D47BBC4C-2DF4-423F-89CE-344ACE56995E}" presName="vertTwo" presStyleCnt="0"/>
      <dgm:spPr/>
    </dgm:pt>
    <dgm:pt modelId="{1B35558B-5391-439F-9012-DB0EF35C7697}" type="pres">
      <dgm:prSet presAssocID="{D47BBC4C-2DF4-423F-89CE-344ACE56995E}" presName="txTwo" presStyleLbl="node2" presStyleIdx="3" presStyleCnt="5">
        <dgm:presLayoutVars>
          <dgm:chPref val="3"/>
        </dgm:presLayoutVars>
      </dgm:prSet>
      <dgm:spPr/>
      <dgm:t>
        <a:bodyPr/>
        <a:lstStyle/>
        <a:p>
          <a:endParaRPr lang="zh-CN" altLang="en-US"/>
        </a:p>
      </dgm:t>
    </dgm:pt>
    <dgm:pt modelId="{695D49D1-DF44-495C-90DF-C8919E87C72A}" type="pres">
      <dgm:prSet presAssocID="{D47BBC4C-2DF4-423F-89CE-344ACE56995E}" presName="horzTwo" presStyleCnt="0"/>
      <dgm:spPr/>
    </dgm:pt>
    <dgm:pt modelId="{A628B0B6-BD34-413C-965E-1C1BE0C409C0}" type="pres">
      <dgm:prSet presAssocID="{25DDBEE3-093B-42CC-A52D-CA7649AA850F}" presName="sibSpaceTwo" presStyleCnt="0"/>
      <dgm:spPr/>
    </dgm:pt>
    <dgm:pt modelId="{CBF99AA5-1AFC-4D3A-A178-F187C18B0844}" type="pres">
      <dgm:prSet presAssocID="{753F7F37-732C-48EA-8ED2-DAB9726A7531}" presName="vertTwo" presStyleCnt="0"/>
      <dgm:spPr/>
    </dgm:pt>
    <dgm:pt modelId="{E8AD5240-E1A0-46DD-8AC4-5DF241C828D2}" type="pres">
      <dgm:prSet presAssocID="{753F7F37-732C-48EA-8ED2-DAB9726A7531}" presName="txTwo" presStyleLbl="node2" presStyleIdx="4" presStyleCnt="5">
        <dgm:presLayoutVars>
          <dgm:chPref val="3"/>
        </dgm:presLayoutVars>
      </dgm:prSet>
      <dgm:spPr/>
      <dgm:t>
        <a:bodyPr/>
        <a:lstStyle/>
        <a:p>
          <a:endParaRPr lang="zh-CN" altLang="en-US"/>
        </a:p>
      </dgm:t>
    </dgm:pt>
    <dgm:pt modelId="{2439B07F-EF26-45AC-BFE3-6328C6001C7A}" type="pres">
      <dgm:prSet presAssocID="{753F7F37-732C-48EA-8ED2-DAB9726A7531}" presName="horzTwo" presStyleCnt="0"/>
      <dgm:spPr/>
    </dgm:pt>
  </dgm:ptLst>
  <dgm:cxnLst>
    <dgm:cxn modelId="{1965FEDA-51E2-4B99-ABBE-19B8F73734C0}" type="presOf" srcId="{69197023-74CB-4D2E-A4D0-DF82F897C2C8}" destId="{BD34437D-6406-426C-8F45-91A93E1EE6A8}" srcOrd="0" destOrd="0" presId="urn:microsoft.com/office/officeart/2005/8/layout/hierarchy4"/>
    <dgm:cxn modelId="{BBF6D320-0F84-4E99-879B-3B46796DEB8F}" srcId="{9580C25C-F376-46EF-8B1B-FEA513425667}" destId="{BD8A5E24-3797-42C4-BC71-1C471CF475DC}" srcOrd="0" destOrd="0" parTransId="{D2BBCF03-92DD-4342-9004-D27AF7E93539}" sibTransId="{13F1DF87-C8F0-4573-86BD-FABB12ACD99E}"/>
    <dgm:cxn modelId="{B085E154-D23D-4F11-82CC-F0AF041001FD}" type="presOf" srcId="{BD8A5E24-3797-42C4-BC71-1C471CF475DC}" destId="{10B48A57-A6CF-4C84-ABE4-FE725D45328E}" srcOrd="0" destOrd="0" presId="urn:microsoft.com/office/officeart/2005/8/layout/hierarchy4"/>
    <dgm:cxn modelId="{FC722157-EE90-4B76-9505-C201A33375B7}" srcId="{9580C25C-F376-46EF-8B1B-FEA513425667}" destId="{D9976951-6066-4E94-95C7-E418CB9D99F9}" srcOrd="1" destOrd="0" parTransId="{B8D8B8EB-67BD-42FE-BA9E-291D3D388179}" sibTransId="{683D8F03-8D35-461B-AED4-1B994FABE373}"/>
    <dgm:cxn modelId="{CC1C4628-5127-45D8-A1A3-2AC016ACC555}" srcId="{69197023-74CB-4D2E-A4D0-DF82F897C2C8}" destId="{9580C25C-F376-46EF-8B1B-FEA513425667}" srcOrd="0" destOrd="0" parTransId="{E9AC448C-A807-4F0D-BC2C-DC6A4B446FC3}" sibTransId="{11F56180-D5F6-4D6B-90A0-3D54E154A6F8}"/>
    <dgm:cxn modelId="{D0910BDF-3D76-45A8-B8A0-C20C722F67D5}" type="presOf" srcId="{D31C5D25-EAFB-4D3A-9870-ACDCFEA86A60}" destId="{1BFC47BF-A48F-4BD5-B08F-06A000D11D0B}" srcOrd="0" destOrd="0" presId="urn:microsoft.com/office/officeart/2005/8/layout/hierarchy4"/>
    <dgm:cxn modelId="{16BC0510-A3F7-4FC4-A158-47DE93C2F727}" type="presOf" srcId="{9580C25C-F376-46EF-8B1B-FEA513425667}" destId="{38AB50A4-1A8C-445E-A045-231F7D9E6107}" srcOrd="0" destOrd="0" presId="urn:microsoft.com/office/officeart/2005/8/layout/hierarchy4"/>
    <dgm:cxn modelId="{D6B645C8-3B25-4B51-ABC3-7AEAF9554816}" type="presOf" srcId="{753F7F37-732C-48EA-8ED2-DAB9726A7531}" destId="{E8AD5240-E1A0-46DD-8AC4-5DF241C828D2}" srcOrd="0" destOrd="0" presId="urn:microsoft.com/office/officeart/2005/8/layout/hierarchy4"/>
    <dgm:cxn modelId="{40BB1861-73CD-481E-BF28-3FD15C4F30C1}" srcId="{9580C25C-F376-46EF-8B1B-FEA513425667}" destId="{D47BBC4C-2DF4-423F-89CE-344ACE56995E}" srcOrd="3" destOrd="0" parTransId="{84ED1F29-4B1B-4145-AB77-3036B83EE3CD}" sibTransId="{25DDBEE3-093B-42CC-A52D-CA7649AA850F}"/>
    <dgm:cxn modelId="{7DFA43D3-5F68-4A06-8650-C9AB284609B2}" srcId="{9580C25C-F376-46EF-8B1B-FEA513425667}" destId="{D31C5D25-EAFB-4D3A-9870-ACDCFEA86A60}" srcOrd="2" destOrd="0" parTransId="{9B4C7CC4-FB04-4959-8401-D00B0309295B}" sibTransId="{36FD4EE8-0F3D-4326-B12E-48D9563C2E3C}"/>
    <dgm:cxn modelId="{F475BF08-833E-4E4A-917B-EE55022C3565}" type="presOf" srcId="{D47BBC4C-2DF4-423F-89CE-344ACE56995E}" destId="{1B35558B-5391-439F-9012-DB0EF35C7697}" srcOrd="0" destOrd="0" presId="urn:microsoft.com/office/officeart/2005/8/layout/hierarchy4"/>
    <dgm:cxn modelId="{03705B8A-874F-479A-94EE-5EE9AFE1063A}" type="presOf" srcId="{D9976951-6066-4E94-95C7-E418CB9D99F9}" destId="{3E6D91A4-21E6-4FB4-BAB0-09016D8A8665}" srcOrd="0" destOrd="0" presId="urn:microsoft.com/office/officeart/2005/8/layout/hierarchy4"/>
    <dgm:cxn modelId="{0471A8A7-5A92-4D7A-A209-588172A9776E}" srcId="{9580C25C-F376-46EF-8B1B-FEA513425667}" destId="{753F7F37-732C-48EA-8ED2-DAB9726A7531}" srcOrd="4" destOrd="0" parTransId="{4A3FA282-90FC-40D3-8C90-FF251DB8655C}" sibTransId="{3112B69E-F956-4EE8-AAEB-8456E3EDEBE1}"/>
    <dgm:cxn modelId="{BD061A6E-BFBB-4B32-B576-F2A867E3EAFB}" type="presParOf" srcId="{BD34437D-6406-426C-8F45-91A93E1EE6A8}" destId="{76F0C0D9-73F5-4F51-8270-FED0325C654C}" srcOrd="0" destOrd="0" presId="urn:microsoft.com/office/officeart/2005/8/layout/hierarchy4"/>
    <dgm:cxn modelId="{9CDB9777-2BC8-4210-B462-6F5EB963C137}" type="presParOf" srcId="{76F0C0D9-73F5-4F51-8270-FED0325C654C}" destId="{38AB50A4-1A8C-445E-A045-231F7D9E6107}" srcOrd="0" destOrd="0" presId="urn:microsoft.com/office/officeart/2005/8/layout/hierarchy4"/>
    <dgm:cxn modelId="{18BC502F-B04C-43FA-A61A-F6AA447C5F4E}" type="presParOf" srcId="{76F0C0D9-73F5-4F51-8270-FED0325C654C}" destId="{CE92150C-2200-4A48-ABBD-DEC1F568354B}" srcOrd="1" destOrd="0" presId="urn:microsoft.com/office/officeart/2005/8/layout/hierarchy4"/>
    <dgm:cxn modelId="{0F9B7E9F-2994-41E1-9A09-66784F265F66}" type="presParOf" srcId="{76F0C0D9-73F5-4F51-8270-FED0325C654C}" destId="{471F0953-0A97-4CE4-89AF-0DD3530F3F94}" srcOrd="2" destOrd="0" presId="urn:microsoft.com/office/officeart/2005/8/layout/hierarchy4"/>
    <dgm:cxn modelId="{8E0D28ED-1769-4320-848F-4B985A824322}" type="presParOf" srcId="{471F0953-0A97-4CE4-89AF-0DD3530F3F94}" destId="{4C67962A-FF34-40E2-854D-8E68111ACA61}" srcOrd="0" destOrd="0" presId="urn:microsoft.com/office/officeart/2005/8/layout/hierarchy4"/>
    <dgm:cxn modelId="{BB5C5948-B694-40D8-BE93-10866FE247E6}" type="presParOf" srcId="{4C67962A-FF34-40E2-854D-8E68111ACA61}" destId="{10B48A57-A6CF-4C84-ABE4-FE725D45328E}" srcOrd="0" destOrd="0" presId="urn:microsoft.com/office/officeart/2005/8/layout/hierarchy4"/>
    <dgm:cxn modelId="{1AEA0FC7-4A1E-4AC7-82DA-298C66C7941B}" type="presParOf" srcId="{4C67962A-FF34-40E2-854D-8E68111ACA61}" destId="{D50D8F8C-C660-40DF-B364-E13981A7F288}" srcOrd="1" destOrd="0" presId="urn:microsoft.com/office/officeart/2005/8/layout/hierarchy4"/>
    <dgm:cxn modelId="{022D3661-23AF-4F3E-B3D2-5CBBE9C769CD}" type="presParOf" srcId="{471F0953-0A97-4CE4-89AF-0DD3530F3F94}" destId="{14C4479D-6871-4D92-9D48-194BF0340761}" srcOrd="1" destOrd="0" presId="urn:microsoft.com/office/officeart/2005/8/layout/hierarchy4"/>
    <dgm:cxn modelId="{F51FA6CB-8DFC-41C6-B19B-F933AF7FEDBD}" type="presParOf" srcId="{471F0953-0A97-4CE4-89AF-0DD3530F3F94}" destId="{7C607DFD-54D1-44CA-9CFA-6776084877AB}" srcOrd="2" destOrd="0" presId="urn:microsoft.com/office/officeart/2005/8/layout/hierarchy4"/>
    <dgm:cxn modelId="{7A127D39-2FFD-4A04-AD13-0FA3C1AA9155}" type="presParOf" srcId="{7C607DFD-54D1-44CA-9CFA-6776084877AB}" destId="{3E6D91A4-21E6-4FB4-BAB0-09016D8A8665}" srcOrd="0" destOrd="0" presId="urn:microsoft.com/office/officeart/2005/8/layout/hierarchy4"/>
    <dgm:cxn modelId="{8613A24D-74EF-4192-9AF2-B06DF9B43281}" type="presParOf" srcId="{7C607DFD-54D1-44CA-9CFA-6776084877AB}" destId="{E7CE2719-373A-4A88-9053-909C3DA5A7E4}" srcOrd="1" destOrd="0" presId="urn:microsoft.com/office/officeart/2005/8/layout/hierarchy4"/>
    <dgm:cxn modelId="{3A1D5FE3-F19D-4429-98BB-085972DD03D4}" type="presParOf" srcId="{471F0953-0A97-4CE4-89AF-0DD3530F3F94}" destId="{EF4CC46E-97D9-4906-8F3A-734DF7862630}" srcOrd="3" destOrd="0" presId="urn:microsoft.com/office/officeart/2005/8/layout/hierarchy4"/>
    <dgm:cxn modelId="{ED36A128-6816-4D06-A8B3-41BE8429997D}" type="presParOf" srcId="{471F0953-0A97-4CE4-89AF-0DD3530F3F94}" destId="{DE863363-4D68-4454-AE00-B4F5516A20EB}" srcOrd="4" destOrd="0" presId="urn:microsoft.com/office/officeart/2005/8/layout/hierarchy4"/>
    <dgm:cxn modelId="{A00300C6-14FB-41C0-9C21-9AD77369A567}" type="presParOf" srcId="{DE863363-4D68-4454-AE00-B4F5516A20EB}" destId="{1BFC47BF-A48F-4BD5-B08F-06A000D11D0B}" srcOrd="0" destOrd="0" presId="urn:microsoft.com/office/officeart/2005/8/layout/hierarchy4"/>
    <dgm:cxn modelId="{40134E5B-09FF-4C6C-9BEB-C409D3452F1F}" type="presParOf" srcId="{DE863363-4D68-4454-AE00-B4F5516A20EB}" destId="{8C28AB46-A1C3-4B29-8618-6F677A2CA223}" srcOrd="1" destOrd="0" presId="urn:microsoft.com/office/officeart/2005/8/layout/hierarchy4"/>
    <dgm:cxn modelId="{C7041DFB-4944-44C7-9927-5E136CB9E55F}" type="presParOf" srcId="{471F0953-0A97-4CE4-89AF-0DD3530F3F94}" destId="{90B15F63-D9F5-4590-8373-B00E7787E691}" srcOrd="5" destOrd="0" presId="urn:microsoft.com/office/officeart/2005/8/layout/hierarchy4"/>
    <dgm:cxn modelId="{9DB83F66-EEE4-400B-BF9C-5504C4B22E9A}" type="presParOf" srcId="{471F0953-0A97-4CE4-89AF-0DD3530F3F94}" destId="{57E44D52-E548-4377-9BFC-5F0510202B8C}" srcOrd="6" destOrd="0" presId="urn:microsoft.com/office/officeart/2005/8/layout/hierarchy4"/>
    <dgm:cxn modelId="{C5403925-434C-4130-85DB-E73EB26FDF40}" type="presParOf" srcId="{57E44D52-E548-4377-9BFC-5F0510202B8C}" destId="{1B35558B-5391-439F-9012-DB0EF35C7697}" srcOrd="0" destOrd="0" presId="urn:microsoft.com/office/officeart/2005/8/layout/hierarchy4"/>
    <dgm:cxn modelId="{84D7E4BE-A008-40A9-AE58-1E5B3F512FD6}" type="presParOf" srcId="{57E44D52-E548-4377-9BFC-5F0510202B8C}" destId="{695D49D1-DF44-495C-90DF-C8919E87C72A}" srcOrd="1" destOrd="0" presId="urn:microsoft.com/office/officeart/2005/8/layout/hierarchy4"/>
    <dgm:cxn modelId="{EA6FC7A7-7A13-422D-9724-203B0413BA86}" type="presParOf" srcId="{471F0953-0A97-4CE4-89AF-0DD3530F3F94}" destId="{A628B0B6-BD34-413C-965E-1C1BE0C409C0}" srcOrd="7" destOrd="0" presId="urn:microsoft.com/office/officeart/2005/8/layout/hierarchy4"/>
    <dgm:cxn modelId="{42178032-5984-4CD3-9A53-8F0B2620BF18}" type="presParOf" srcId="{471F0953-0A97-4CE4-89AF-0DD3530F3F94}" destId="{CBF99AA5-1AFC-4D3A-A178-F187C18B0844}" srcOrd="8" destOrd="0" presId="urn:microsoft.com/office/officeart/2005/8/layout/hierarchy4"/>
    <dgm:cxn modelId="{5109D9BD-64FB-4784-AC2A-4424D1A2FEB4}" type="presParOf" srcId="{CBF99AA5-1AFC-4D3A-A178-F187C18B0844}" destId="{E8AD5240-E1A0-46DD-8AC4-5DF241C828D2}" srcOrd="0" destOrd="0" presId="urn:microsoft.com/office/officeart/2005/8/layout/hierarchy4"/>
    <dgm:cxn modelId="{24B2E030-686A-41AC-9A20-B1066AAAF2D2}" type="presParOf" srcId="{CBF99AA5-1AFC-4D3A-A178-F187C18B0844}" destId="{2439B07F-EF26-45AC-BFE3-6328C6001C7A}" srcOrd="1" destOrd="0" presId="urn:microsoft.com/office/officeart/2005/8/layout/hierarchy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9197023-74CB-4D2E-A4D0-DF82F897C2C8}" type="doc">
      <dgm:prSet loTypeId="urn:microsoft.com/office/officeart/2005/8/layout/hierarchy4" loCatId="list" qsTypeId="urn:microsoft.com/office/officeart/2005/8/quickstyle/simple4" qsCatId="simple" csTypeId="urn:microsoft.com/office/officeart/2005/8/colors/accent3_2" csCatId="accent3" phldr="1"/>
      <dgm:spPr/>
      <dgm:t>
        <a:bodyPr/>
        <a:lstStyle/>
        <a:p>
          <a:endParaRPr lang="zh-CN" altLang="en-US"/>
        </a:p>
      </dgm:t>
    </dgm:pt>
    <dgm:pt modelId="{9580C25C-F376-46EF-8B1B-FEA513425667}">
      <dgm:prSet phldrT="[文本]"/>
      <dgm:spPr/>
      <dgm:t>
        <a:bodyPr/>
        <a:lstStyle/>
        <a:p>
          <a:r>
            <a:rPr lang="zh-CN" altLang="en-US" dirty="0" smtClean="0"/>
            <a:t>安全技术</a:t>
          </a:r>
          <a:endParaRPr lang="zh-CN" altLang="en-US" dirty="0"/>
        </a:p>
      </dgm:t>
    </dgm:pt>
    <dgm:pt modelId="{E9AC448C-A807-4F0D-BC2C-DC6A4B446FC3}" cxnId="{CC1C4628-5127-45D8-A1A3-2AC016ACC555}" type="parTrans">
      <dgm:prSet/>
      <dgm:spPr/>
      <dgm:t>
        <a:bodyPr/>
        <a:lstStyle/>
        <a:p>
          <a:endParaRPr lang="zh-CN" altLang="en-US"/>
        </a:p>
      </dgm:t>
    </dgm:pt>
    <dgm:pt modelId="{11F56180-D5F6-4D6B-90A0-3D54E154A6F8}" cxnId="{CC1C4628-5127-45D8-A1A3-2AC016ACC555}" type="sibTrans">
      <dgm:prSet/>
      <dgm:spPr/>
      <dgm:t>
        <a:bodyPr/>
        <a:lstStyle/>
        <a:p>
          <a:endParaRPr lang="zh-CN" altLang="en-US"/>
        </a:p>
      </dgm:t>
    </dgm:pt>
    <dgm:pt modelId="{BD8A5E24-3797-42C4-BC71-1C471CF475DC}">
      <dgm:prSet phldrT="[文本]"/>
      <dgm:spPr/>
      <dgm:t>
        <a:bodyPr/>
        <a:lstStyle/>
        <a:p>
          <a:r>
            <a:rPr lang="zh-CN" altLang="en-US" dirty="0" smtClean="0"/>
            <a:t>安全物理环境</a:t>
          </a:r>
          <a:endParaRPr lang="zh-CN" altLang="en-US" dirty="0"/>
        </a:p>
      </dgm:t>
    </dgm:pt>
    <dgm:pt modelId="{D2BBCF03-92DD-4342-9004-D27AF7E93539}" cxnId="{BBF6D320-0F84-4E99-879B-3B46796DEB8F}" type="parTrans">
      <dgm:prSet/>
      <dgm:spPr/>
      <dgm:t>
        <a:bodyPr/>
        <a:lstStyle/>
        <a:p>
          <a:endParaRPr lang="zh-CN" altLang="en-US"/>
        </a:p>
      </dgm:t>
    </dgm:pt>
    <dgm:pt modelId="{13F1DF87-C8F0-4573-86BD-FABB12ACD99E}" cxnId="{BBF6D320-0F84-4E99-879B-3B46796DEB8F}" type="sibTrans">
      <dgm:prSet/>
      <dgm:spPr/>
      <dgm:t>
        <a:bodyPr/>
        <a:lstStyle/>
        <a:p>
          <a:endParaRPr lang="zh-CN" altLang="en-US"/>
        </a:p>
      </dgm:t>
    </dgm:pt>
    <dgm:pt modelId="{D9976951-6066-4E94-95C7-E418CB9D99F9}">
      <dgm:prSet phldrT="[文本]"/>
      <dgm:spPr/>
      <dgm:t>
        <a:bodyPr/>
        <a:lstStyle/>
        <a:p>
          <a:r>
            <a:rPr lang="zh-CN" altLang="en-US" dirty="0" smtClean="0"/>
            <a:t>安全通信网络</a:t>
          </a:r>
          <a:endParaRPr lang="zh-CN" altLang="en-US" dirty="0"/>
        </a:p>
      </dgm:t>
    </dgm:pt>
    <dgm:pt modelId="{B8D8B8EB-67BD-42FE-BA9E-291D3D388179}" cxnId="{FC722157-EE90-4B76-9505-C201A33375B7}" type="parTrans">
      <dgm:prSet/>
      <dgm:spPr/>
      <dgm:t>
        <a:bodyPr/>
        <a:lstStyle/>
        <a:p>
          <a:endParaRPr lang="zh-CN" altLang="en-US"/>
        </a:p>
      </dgm:t>
    </dgm:pt>
    <dgm:pt modelId="{683D8F03-8D35-461B-AED4-1B994FABE373}" cxnId="{FC722157-EE90-4B76-9505-C201A33375B7}" type="sibTrans">
      <dgm:prSet/>
      <dgm:spPr/>
      <dgm:t>
        <a:bodyPr/>
        <a:lstStyle/>
        <a:p>
          <a:endParaRPr lang="zh-CN" altLang="en-US"/>
        </a:p>
      </dgm:t>
    </dgm:pt>
    <dgm:pt modelId="{BE970744-197F-49F3-BA1C-0FDB90625CC1}">
      <dgm:prSet phldrT="[文本]"/>
      <dgm:spPr/>
      <dgm:t>
        <a:bodyPr/>
        <a:lstStyle/>
        <a:p>
          <a:r>
            <a:rPr lang="zh-CN" altLang="en-US" dirty="0" smtClean="0"/>
            <a:t>安全区域边界</a:t>
          </a:r>
          <a:endParaRPr lang="zh-CN" altLang="en-US" dirty="0"/>
        </a:p>
      </dgm:t>
    </dgm:pt>
    <dgm:pt modelId="{8E9E41F8-7A1E-44FD-A743-FCCFFDF01D92}" cxnId="{6364C6C4-46CE-4F39-BDE4-B6C9B5CBD07D}" type="parTrans">
      <dgm:prSet/>
      <dgm:spPr/>
      <dgm:t>
        <a:bodyPr/>
        <a:lstStyle/>
        <a:p>
          <a:endParaRPr lang="zh-CN" altLang="en-US"/>
        </a:p>
      </dgm:t>
    </dgm:pt>
    <dgm:pt modelId="{6D77BF1F-5740-4004-A9CE-9DE6A2E63A1C}" cxnId="{6364C6C4-46CE-4F39-BDE4-B6C9B5CBD07D}" type="sibTrans">
      <dgm:prSet/>
      <dgm:spPr/>
      <dgm:t>
        <a:bodyPr/>
        <a:lstStyle/>
        <a:p>
          <a:endParaRPr lang="zh-CN" altLang="en-US"/>
        </a:p>
      </dgm:t>
    </dgm:pt>
    <dgm:pt modelId="{D47BBC4C-2DF4-423F-89CE-344ACE56995E}">
      <dgm:prSet phldrT="[文本]"/>
      <dgm:spPr/>
      <dgm:t>
        <a:bodyPr/>
        <a:lstStyle/>
        <a:p>
          <a:r>
            <a:rPr lang="zh-CN" altLang="en-US" dirty="0" smtClean="0"/>
            <a:t>安全计算环境</a:t>
          </a:r>
          <a:endParaRPr lang="zh-CN" altLang="en-US" dirty="0"/>
        </a:p>
      </dgm:t>
    </dgm:pt>
    <dgm:pt modelId="{84ED1F29-4B1B-4145-AB77-3036B83EE3CD}" cxnId="{40BB1861-73CD-481E-BF28-3FD15C4F30C1}" type="parTrans">
      <dgm:prSet/>
      <dgm:spPr/>
      <dgm:t>
        <a:bodyPr/>
        <a:lstStyle/>
        <a:p>
          <a:endParaRPr lang="zh-CN" altLang="en-US"/>
        </a:p>
      </dgm:t>
    </dgm:pt>
    <dgm:pt modelId="{25DDBEE3-093B-42CC-A52D-CA7649AA850F}" cxnId="{40BB1861-73CD-481E-BF28-3FD15C4F30C1}" type="sibTrans">
      <dgm:prSet/>
      <dgm:spPr/>
      <dgm:t>
        <a:bodyPr/>
        <a:lstStyle/>
        <a:p>
          <a:endParaRPr lang="zh-CN" altLang="en-US"/>
        </a:p>
      </dgm:t>
    </dgm:pt>
    <dgm:pt modelId="{A5B060F7-F6CE-4B20-ABEF-BD0440E2EA1E}">
      <dgm:prSet phldrT="[文本]"/>
      <dgm:spPr/>
      <dgm:t>
        <a:bodyPr/>
        <a:lstStyle/>
        <a:p>
          <a:r>
            <a:rPr lang="zh-CN" altLang="en-US" dirty="0" smtClean="0"/>
            <a:t>安全管理中心</a:t>
          </a:r>
          <a:endParaRPr lang="zh-CN" altLang="en-US" dirty="0"/>
        </a:p>
      </dgm:t>
    </dgm:pt>
    <dgm:pt modelId="{2B104486-E387-4E66-98BF-E04634801D4B}" cxnId="{44564AE9-48A5-4202-BE43-D2D8F86E9A77}" type="parTrans">
      <dgm:prSet/>
      <dgm:spPr/>
      <dgm:t>
        <a:bodyPr/>
        <a:lstStyle/>
        <a:p>
          <a:endParaRPr lang="zh-CN" altLang="en-US"/>
        </a:p>
      </dgm:t>
    </dgm:pt>
    <dgm:pt modelId="{97A4E8EA-FDF3-48A2-8E0F-2ACC167A77AB}" cxnId="{44564AE9-48A5-4202-BE43-D2D8F86E9A77}" type="sibTrans">
      <dgm:prSet/>
      <dgm:spPr/>
      <dgm:t>
        <a:bodyPr/>
        <a:lstStyle/>
        <a:p>
          <a:endParaRPr lang="zh-CN" altLang="en-US"/>
        </a:p>
      </dgm:t>
    </dgm:pt>
    <dgm:pt modelId="{BD34437D-6406-426C-8F45-91A93E1EE6A8}" type="pres">
      <dgm:prSet presAssocID="{69197023-74CB-4D2E-A4D0-DF82F897C2C8}" presName="Name0" presStyleCnt="0">
        <dgm:presLayoutVars>
          <dgm:chPref val="1"/>
          <dgm:dir/>
          <dgm:animOne val="branch"/>
          <dgm:animLvl val="lvl"/>
          <dgm:resizeHandles/>
        </dgm:presLayoutVars>
      </dgm:prSet>
      <dgm:spPr/>
      <dgm:t>
        <a:bodyPr/>
        <a:lstStyle/>
        <a:p>
          <a:endParaRPr lang="zh-CN" altLang="en-US"/>
        </a:p>
      </dgm:t>
    </dgm:pt>
    <dgm:pt modelId="{76F0C0D9-73F5-4F51-8270-FED0325C654C}" type="pres">
      <dgm:prSet presAssocID="{9580C25C-F376-46EF-8B1B-FEA513425667}" presName="vertOne" presStyleCnt="0"/>
      <dgm:spPr/>
    </dgm:pt>
    <dgm:pt modelId="{38AB50A4-1A8C-445E-A045-231F7D9E6107}" type="pres">
      <dgm:prSet presAssocID="{9580C25C-F376-46EF-8B1B-FEA513425667}" presName="txOne" presStyleLbl="node0" presStyleIdx="0" presStyleCnt="1" custLinFactNeighborX="-40" custLinFactNeighborY="37054">
        <dgm:presLayoutVars>
          <dgm:chPref val="3"/>
        </dgm:presLayoutVars>
      </dgm:prSet>
      <dgm:spPr/>
      <dgm:t>
        <a:bodyPr/>
        <a:lstStyle/>
        <a:p>
          <a:endParaRPr lang="zh-CN" altLang="en-US"/>
        </a:p>
      </dgm:t>
    </dgm:pt>
    <dgm:pt modelId="{CE92150C-2200-4A48-ABBD-DEC1F568354B}" type="pres">
      <dgm:prSet presAssocID="{9580C25C-F376-46EF-8B1B-FEA513425667}" presName="parTransOne" presStyleCnt="0"/>
      <dgm:spPr/>
    </dgm:pt>
    <dgm:pt modelId="{471F0953-0A97-4CE4-89AF-0DD3530F3F94}" type="pres">
      <dgm:prSet presAssocID="{9580C25C-F376-46EF-8B1B-FEA513425667}" presName="horzOne" presStyleCnt="0"/>
      <dgm:spPr/>
    </dgm:pt>
    <dgm:pt modelId="{4C67962A-FF34-40E2-854D-8E68111ACA61}" type="pres">
      <dgm:prSet presAssocID="{BD8A5E24-3797-42C4-BC71-1C471CF475DC}" presName="vertTwo" presStyleCnt="0"/>
      <dgm:spPr/>
    </dgm:pt>
    <dgm:pt modelId="{10B48A57-A6CF-4C84-ABE4-FE725D45328E}" type="pres">
      <dgm:prSet presAssocID="{BD8A5E24-3797-42C4-BC71-1C471CF475DC}" presName="txTwo" presStyleLbl="node2" presStyleIdx="0" presStyleCnt="5">
        <dgm:presLayoutVars>
          <dgm:chPref val="3"/>
        </dgm:presLayoutVars>
      </dgm:prSet>
      <dgm:spPr/>
      <dgm:t>
        <a:bodyPr/>
        <a:lstStyle/>
        <a:p>
          <a:endParaRPr lang="zh-CN" altLang="en-US"/>
        </a:p>
      </dgm:t>
    </dgm:pt>
    <dgm:pt modelId="{D50D8F8C-C660-40DF-B364-E13981A7F288}" type="pres">
      <dgm:prSet presAssocID="{BD8A5E24-3797-42C4-BC71-1C471CF475DC}" presName="horzTwo" presStyleCnt="0"/>
      <dgm:spPr/>
    </dgm:pt>
    <dgm:pt modelId="{14C4479D-6871-4D92-9D48-194BF0340761}" type="pres">
      <dgm:prSet presAssocID="{13F1DF87-C8F0-4573-86BD-FABB12ACD99E}" presName="sibSpaceTwo" presStyleCnt="0"/>
      <dgm:spPr/>
    </dgm:pt>
    <dgm:pt modelId="{7C607DFD-54D1-44CA-9CFA-6776084877AB}" type="pres">
      <dgm:prSet presAssocID="{D9976951-6066-4E94-95C7-E418CB9D99F9}" presName="vertTwo" presStyleCnt="0"/>
      <dgm:spPr/>
    </dgm:pt>
    <dgm:pt modelId="{3E6D91A4-21E6-4FB4-BAB0-09016D8A8665}" type="pres">
      <dgm:prSet presAssocID="{D9976951-6066-4E94-95C7-E418CB9D99F9}" presName="txTwo" presStyleLbl="node2" presStyleIdx="1" presStyleCnt="5">
        <dgm:presLayoutVars>
          <dgm:chPref val="3"/>
        </dgm:presLayoutVars>
      </dgm:prSet>
      <dgm:spPr/>
      <dgm:t>
        <a:bodyPr/>
        <a:lstStyle/>
        <a:p>
          <a:endParaRPr lang="zh-CN" altLang="en-US"/>
        </a:p>
      </dgm:t>
    </dgm:pt>
    <dgm:pt modelId="{E7CE2719-373A-4A88-9053-909C3DA5A7E4}" type="pres">
      <dgm:prSet presAssocID="{D9976951-6066-4E94-95C7-E418CB9D99F9}" presName="horzTwo" presStyleCnt="0"/>
      <dgm:spPr/>
    </dgm:pt>
    <dgm:pt modelId="{EF4CC46E-97D9-4906-8F3A-734DF7862630}" type="pres">
      <dgm:prSet presAssocID="{683D8F03-8D35-461B-AED4-1B994FABE373}" presName="sibSpaceTwo" presStyleCnt="0"/>
      <dgm:spPr/>
    </dgm:pt>
    <dgm:pt modelId="{890AB639-3352-4283-8560-1950B767C63A}" type="pres">
      <dgm:prSet presAssocID="{BE970744-197F-49F3-BA1C-0FDB90625CC1}" presName="vertTwo" presStyleCnt="0"/>
      <dgm:spPr/>
    </dgm:pt>
    <dgm:pt modelId="{9A44B6CE-FE17-4FA9-8BFA-109A34A66076}" type="pres">
      <dgm:prSet presAssocID="{BE970744-197F-49F3-BA1C-0FDB90625CC1}" presName="txTwo" presStyleLbl="node2" presStyleIdx="2" presStyleCnt="5">
        <dgm:presLayoutVars>
          <dgm:chPref val="3"/>
        </dgm:presLayoutVars>
      </dgm:prSet>
      <dgm:spPr/>
      <dgm:t>
        <a:bodyPr/>
        <a:lstStyle/>
        <a:p>
          <a:endParaRPr lang="zh-CN" altLang="en-US"/>
        </a:p>
      </dgm:t>
    </dgm:pt>
    <dgm:pt modelId="{48384808-17DE-418D-88D5-CB74761EBC44}" type="pres">
      <dgm:prSet presAssocID="{BE970744-197F-49F3-BA1C-0FDB90625CC1}" presName="horzTwo" presStyleCnt="0"/>
      <dgm:spPr/>
    </dgm:pt>
    <dgm:pt modelId="{E3EA037D-0745-4B80-9C99-FB4C3F23F07B}" type="pres">
      <dgm:prSet presAssocID="{6D77BF1F-5740-4004-A9CE-9DE6A2E63A1C}" presName="sibSpaceTwo" presStyleCnt="0"/>
      <dgm:spPr/>
    </dgm:pt>
    <dgm:pt modelId="{57E44D52-E548-4377-9BFC-5F0510202B8C}" type="pres">
      <dgm:prSet presAssocID="{D47BBC4C-2DF4-423F-89CE-344ACE56995E}" presName="vertTwo" presStyleCnt="0"/>
      <dgm:spPr/>
    </dgm:pt>
    <dgm:pt modelId="{1B35558B-5391-439F-9012-DB0EF35C7697}" type="pres">
      <dgm:prSet presAssocID="{D47BBC4C-2DF4-423F-89CE-344ACE56995E}" presName="txTwo" presStyleLbl="node2" presStyleIdx="3" presStyleCnt="5">
        <dgm:presLayoutVars>
          <dgm:chPref val="3"/>
        </dgm:presLayoutVars>
      </dgm:prSet>
      <dgm:spPr/>
      <dgm:t>
        <a:bodyPr/>
        <a:lstStyle/>
        <a:p>
          <a:endParaRPr lang="zh-CN" altLang="en-US"/>
        </a:p>
      </dgm:t>
    </dgm:pt>
    <dgm:pt modelId="{695D49D1-DF44-495C-90DF-C8919E87C72A}" type="pres">
      <dgm:prSet presAssocID="{D47BBC4C-2DF4-423F-89CE-344ACE56995E}" presName="horzTwo" presStyleCnt="0"/>
      <dgm:spPr/>
    </dgm:pt>
    <dgm:pt modelId="{F0728B34-2701-4199-A501-F0C2A6B3D86F}" type="pres">
      <dgm:prSet presAssocID="{25DDBEE3-093B-42CC-A52D-CA7649AA850F}" presName="sibSpaceTwo" presStyleCnt="0"/>
      <dgm:spPr/>
    </dgm:pt>
    <dgm:pt modelId="{4E80CAFB-1327-47DB-B096-6F5ACFE1429B}" type="pres">
      <dgm:prSet presAssocID="{A5B060F7-F6CE-4B20-ABEF-BD0440E2EA1E}" presName="vertTwo" presStyleCnt="0"/>
      <dgm:spPr/>
    </dgm:pt>
    <dgm:pt modelId="{C678A0C8-0090-48A9-9358-5761FA1209B1}" type="pres">
      <dgm:prSet presAssocID="{A5B060F7-F6CE-4B20-ABEF-BD0440E2EA1E}" presName="txTwo" presStyleLbl="node2" presStyleIdx="4" presStyleCnt="5">
        <dgm:presLayoutVars>
          <dgm:chPref val="3"/>
        </dgm:presLayoutVars>
      </dgm:prSet>
      <dgm:spPr/>
      <dgm:t>
        <a:bodyPr/>
        <a:lstStyle/>
        <a:p>
          <a:endParaRPr lang="zh-CN" altLang="en-US"/>
        </a:p>
      </dgm:t>
    </dgm:pt>
    <dgm:pt modelId="{35999EB6-3ED4-421F-BE5C-F56A993270B3}" type="pres">
      <dgm:prSet presAssocID="{A5B060F7-F6CE-4B20-ABEF-BD0440E2EA1E}" presName="horzTwo" presStyleCnt="0"/>
      <dgm:spPr/>
    </dgm:pt>
  </dgm:ptLst>
  <dgm:cxnLst>
    <dgm:cxn modelId="{B072EF61-08E5-44D4-BFCD-4195E9E05B08}" type="presOf" srcId="{D9976951-6066-4E94-95C7-E418CB9D99F9}" destId="{3E6D91A4-21E6-4FB4-BAB0-09016D8A8665}" srcOrd="0" destOrd="0" presId="urn:microsoft.com/office/officeart/2005/8/layout/hierarchy4"/>
    <dgm:cxn modelId="{BBF6D320-0F84-4E99-879B-3B46796DEB8F}" srcId="{9580C25C-F376-46EF-8B1B-FEA513425667}" destId="{BD8A5E24-3797-42C4-BC71-1C471CF475DC}" srcOrd="0" destOrd="0" parTransId="{D2BBCF03-92DD-4342-9004-D27AF7E93539}" sibTransId="{13F1DF87-C8F0-4573-86BD-FABB12ACD99E}"/>
    <dgm:cxn modelId="{FC722157-EE90-4B76-9505-C201A33375B7}" srcId="{9580C25C-F376-46EF-8B1B-FEA513425667}" destId="{D9976951-6066-4E94-95C7-E418CB9D99F9}" srcOrd="1" destOrd="0" parTransId="{B8D8B8EB-67BD-42FE-BA9E-291D3D388179}" sibTransId="{683D8F03-8D35-461B-AED4-1B994FABE373}"/>
    <dgm:cxn modelId="{6364C6C4-46CE-4F39-BDE4-B6C9B5CBD07D}" srcId="{9580C25C-F376-46EF-8B1B-FEA513425667}" destId="{BE970744-197F-49F3-BA1C-0FDB90625CC1}" srcOrd="2" destOrd="0" parTransId="{8E9E41F8-7A1E-44FD-A743-FCCFFDF01D92}" sibTransId="{6D77BF1F-5740-4004-A9CE-9DE6A2E63A1C}"/>
    <dgm:cxn modelId="{B0384F69-8432-4186-8F6E-E2BB3C8D264C}" type="presOf" srcId="{BE970744-197F-49F3-BA1C-0FDB90625CC1}" destId="{9A44B6CE-FE17-4FA9-8BFA-109A34A66076}" srcOrd="0" destOrd="0" presId="urn:microsoft.com/office/officeart/2005/8/layout/hierarchy4"/>
    <dgm:cxn modelId="{CC1C4628-5127-45D8-A1A3-2AC016ACC555}" srcId="{69197023-74CB-4D2E-A4D0-DF82F897C2C8}" destId="{9580C25C-F376-46EF-8B1B-FEA513425667}" srcOrd="0" destOrd="0" parTransId="{E9AC448C-A807-4F0D-BC2C-DC6A4B446FC3}" sibTransId="{11F56180-D5F6-4D6B-90A0-3D54E154A6F8}"/>
    <dgm:cxn modelId="{44564AE9-48A5-4202-BE43-D2D8F86E9A77}" srcId="{9580C25C-F376-46EF-8B1B-FEA513425667}" destId="{A5B060F7-F6CE-4B20-ABEF-BD0440E2EA1E}" srcOrd="4" destOrd="0" parTransId="{2B104486-E387-4E66-98BF-E04634801D4B}" sibTransId="{97A4E8EA-FDF3-48A2-8E0F-2ACC167A77AB}"/>
    <dgm:cxn modelId="{30EE8E4B-4B8A-4DD1-AD7D-C5638DD335EE}" type="presOf" srcId="{A5B060F7-F6CE-4B20-ABEF-BD0440E2EA1E}" destId="{C678A0C8-0090-48A9-9358-5761FA1209B1}" srcOrd="0" destOrd="0" presId="urn:microsoft.com/office/officeart/2005/8/layout/hierarchy4"/>
    <dgm:cxn modelId="{88C10987-65E7-44E2-A46F-825B302B59F6}" type="presOf" srcId="{9580C25C-F376-46EF-8B1B-FEA513425667}" destId="{38AB50A4-1A8C-445E-A045-231F7D9E6107}" srcOrd="0" destOrd="0" presId="urn:microsoft.com/office/officeart/2005/8/layout/hierarchy4"/>
    <dgm:cxn modelId="{EF843DC4-7480-435B-A96D-CEE09F181C29}" type="presOf" srcId="{69197023-74CB-4D2E-A4D0-DF82F897C2C8}" destId="{BD34437D-6406-426C-8F45-91A93E1EE6A8}" srcOrd="0" destOrd="0" presId="urn:microsoft.com/office/officeart/2005/8/layout/hierarchy4"/>
    <dgm:cxn modelId="{40BB1861-73CD-481E-BF28-3FD15C4F30C1}" srcId="{9580C25C-F376-46EF-8B1B-FEA513425667}" destId="{D47BBC4C-2DF4-423F-89CE-344ACE56995E}" srcOrd="3" destOrd="0" parTransId="{84ED1F29-4B1B-4145-AB77-3036B83EE3CD}" sibTransId="{25DDBEE3-093B-42CC-A52D-CA7649AA850F}"/>
    <dgm:cxn modelId="{E4A48DC4-11A9-4AAD-A2EE-FE76C9466C57}" type="presOf" srcId="{BD8A5E24-3797-42C4-BC71-1C471CF475DC}" destId="{10B48A57-A6CF-4C84-ABE4-FE725D45328E}" srcOrd="0" destOrd="0" presId="urn:microsoft.com/office/officeart/2005/8/layout/hierarchy4"/>
    <dgm:cxn modelId="{EB5B1486-6045-4D9A-85EF-292B385E4E62}" type="presOf" srcId="{D47BBC4C-2DF4-423F-89CE-344ACE56995E}" destId="{1B35558B-5391-439F-9012-DB0EF35C7697}" srcOrd="0" destOrd="0" presId="urn:microsoft.com/office/officeart/2005/8/layout/hierarchy4"/>
    <dgm:cxn modelId="{1694D247-56A2-49AD-B72F-D9F74A27519A}" type="presParOf" srcId="{BD34437D-6406-426C-8F45-91A93E1EE6A8}" destId="{76F0C0D9-73F5-4F51-8270-FED0325C654C}" srcOrd="0" destOrd="0" presId="urn:microsoft.com/office/officeart/2005/8/layout/hierarchy4"/>
    <dgm:cxn modelId="{5BF5F8E4-649F-405D-BBAA-45A7620BF671}" type="presParOf" srcId="{76F0C0D9-73F5-4F51-8270-FED0325C654C}" destId="{38AB50A4-1A8C-445E-A045-231F7D9E6107}" srcOrd="0" destOrd="0" presId="urn:microsoft.com/office/officeart/2005/8/layout/hierarchy4"/>
    <dgm:cxn modelId="{DD264624-3166-4CE3-B306-97A6C8EE40AF}" type="presParOf" srcId="{76F0C0D9-73F5-4F51-8270-FED0325C654C}" destId="{CE92150C-2200-4A48-ABBD-DEC1F568354B}" srcOrd="1" destOrd="0" presId="urn:microsoft.com/office/officeart/2005/8/layout/hierarchy4"/>
    <dgm:cxn modelId="{781941DD-359F-4103-B52E-309E084BFC7A}" type="presParOf" srcId="{76F0C0D9-73F5-4F51-8270-FED0325C654C}" destId="{471F0953-0A97-4CE4-89AF-0DD3530F3F94}" srcOrd="2" destOrd="0" presId="urn:microsoft.com/office/officeart/2005/8/layout/hierarchy4"/>
    <dgm:cxn modelId="{C3A87075-8860-458F-A924-0A9E174E830B}" type="presParOf" srcId="{471F0953-0A97-4CE4-89AF-0DD3530F3F94}" destId="{4C67962A-FF34-40E2-854D-8E68111ACA61}" srcOrd="0" destOrd="0" presId="urn:microsoft.com/office/officeart/2005/8/layout/hierarchy4"/>
    <dgm:cxn modelId="{7D029783-34BD-45DC-AA4F-663C30C50A89}" type="presParOf" srcId="{4C67962A-FF34-40E2-854D-8E68111ACA61}" destId="{10B48A57-A6CF-4C84-ABE4-FE725D45328E}" srcOrd="0" destOrd="0" presId="urn:microsoft.com/office/officeart/2005/8/layout/hierarchy4"/>
    <dgm:cxn modelId="{8CD5D787-2A4E-444A-AFB0-7B0594872F17}" type="presParOf" srcId="{4C67962A-FF34-40E2-854D-8E68111ACA61}" destId="{D50D8F8C-C660-40DF-B364-E13981A7F288}" srcOrd="1" destOrd="0" presId="urn:microsoft.com/office/officeart/2005/8/layout/hierarchy4"/>
    <dgm:cxn modelId="{8AC342B4-4083-416A-BCBA-51126138A70B}" type="presParOf" srcId="{471F0953-0A97-4CE4-89AF-0DD3530F3F94}" destId="{14C4479D-6871-4D92-9D48-194BF0340761}" srcOrd="1" destOrd="0" presId="urn:microsoft.com/office/officeart/2005/8/layout/hierarchy4"/>
    <dgm:cxn modelId="{426331A7-7ED6-4677-8AAB-174BA95FF3C8}" type="presParOf" srcId="{471F0953-0A97-4CE4-89AF-0DD3530F3F94}" destId="{7C607DFD-54D1-44CA-9CFA-6776084877AB}" srcOrd="2" destOrd="0" presId="urn:microsoft.com/office/officeart/2005/8/layout/hierarchy4"/>
    <dgm:cxn modelId="{C9DD69F5-F6B0-415D-9C3C-D38876B585F0}" type="presParOf" srcId="{7C607DFD-54D1-44CA-9CFA-6776084877AB}" destId="{3E6D91A4-21E6-4FB4-BAB0-09016D8A8665}" srcOrd="0" destOrd="0" presId="urn:microsoft.com/office/officeart/2005/8/layout/hierarchy4"/>
    <dgm:cxn modelId="{D7C03EB7-D36E-4D59-A0B4-E9EA23E62E2B}" type="presParOf" srcId="{7C607DFD-54D1-44CA-9CFA-6776084877AB}" destId="{E7CE2719-373A-4A88-9053-909C3DA5A7E4}" srcOrd="1" destOrd="0" presId="urn:microsoft.com/office/officeart/2005/8/layout/hierarchy4"/>
    <dgm:cxn modelId="{3BF5E0F9-84ED-4BAA-A680-44EEF74B432D}" type="presParOf" srcId="{471F0953-0A97-4CE4-89AF-0DD3530F3F94}" destId="{EF4CC46E-97D9-4906-8F3A-734DF7862630}" srcOrd="3" destOrd="0" presId="urn:microsoft.com/office/officeart/2005/8/layout/hierarchy4"/>
    <dgm:cxn modelId="{AC57E273-3E77-4890-8F09-8CBECF4F76E3}" type="presParOf" srcId="{471F0953-0A97-4CE4-89AF-0DD3530F3F94}" destId="{890AB639-3352-4283-8560-1950B767C63A}" srcOrd="4" destOrd="0" presId="urn:microsoft.com/office/officeart/2005/8/layout/hierarchy4"/>
    <dgm:cxn modelId="{0C03260A-9398-4370-9045-F10F7BEE3C81}" type="presParOf" srcId="{890AB639-3352-4283-8560-1950B767C63A}" destId="{9A44B6CE-FE17-4FA9-8BFA-109A34A66076}" srcOrd="0" destOrd="0" presId="urn:microsoft.com/office/officeart/2005/8/layout/hierarchy4"/>
    <dgm:cxn modelId="{F28FD272-EE4B-4CD2-991C-53836E50CDBA}" type="presParOf" srcId="{890AB639-3352-4283-8560-1950B767C63A}" destId="{48384808-17DE-418D-88D5-CB74761EBC44}" srcOrd="1" destOrd="0" presId="urn:microsoft.com/office/officeart/2005/8/layout/hierarchy4"/>
    <dgm:cxn modelId="{8EB085C7-7957-4CF4-87D4-3CB467477753}" type="presParOf" srcId="{471F0953-0A97-4CE4-89AF-0DD3530F3F94}" destId="{E3EA037D-0745-4B80-9C99-FB4C3F23F07B}" srcOrd="5" destOrd="0" presId="urn:microsoft.com/office/officeart/2005/8/layout/hierarchy4"/>
    <dgm:cxn modelId="{C2C03BE8-D13A-48ED-8F42-CAE758945292}" type="presParOf" srcId="{471F0953-0A97-4CE4-89AF-0DD3530F3F94}" destId="{57E44D52-E548-4377-9BFC-5F0510202B8C}" srcOrd="6" destOrd="0" presId="urn:microsoft.com/office/officeart/2005/8/layout/hierarchy4"/>
    <dgm:cxn modelId="{DBCD18FD-8442-447C-B16E-D6E3551CA840}" type="presParOf" srcId="{57E44D52-E548-4377-9BFC-5F0510202B8C}" destId="{1B35558B-5391-439F-9012-DB0EF35C7697}" srcOrd="0" destOrd="0" presId="urn:microsoft.com/office/officeart/2005/8/layout/hierarchy4"/>
    <dgm:cxn modelId="{BB88D67E-A196-4C57-8324-A8024D59708B}" type="presParOf" srcId="{57E44D52-E548-4377-9BFC-5F0510202B8C}" destId="{695D49D1-DF44-495C-90DF-C8919E87C72A}" srcOrd="1" destOrd="0" presId="urn:microsoft.com/office/officeart/2005/8/layout/hierarchy4"/>
    <dgm:cxn modelId="{F5BC3A26-5DF8-43D2-A872-9E71B830A6E7}" type="presParOf" srcId="{471F0953-0A97-4CE4-89AF-0DD3530F3F94}" destId="{F0728B34-2701-4199-A501-F0C2A6B3D86F}" srcOrd="7" destOrd="0" presId="urn:microsoft.com/office/officeart/2005/8/layout/hierarchy4"/>
    <dgm:cxn modelId="{FEFC456E-08B6-44D7-898E-123A8C0CB560}" type="presParOf" srcId="{471F0953-0A97-4CE4-89AF-0DD3530F3F94}" destId="{4E80CAFB-1327-47DB-B096-6F5ACFE1429B}" srcOrd="8" destOrd="0" presId="urn:microsoft.com/office/officeart/2005/8/layout/hierarchy4"/>
    <dgm:cxn modelId="{700AF7A5-3A2E-4F57-B64F-BC94838B6A94}" type="presParOf" srcId="{4E80CAFB-1327-47DB-B096-6F5ACFE1429B}" destId="{C678A0C8-0090-48A9-9358-5761FA1209B1}" srcOrd="0" destOrd="0" presId="urn:microsoft.com/office/officeart/2005/8/layout/hierarchy4"/>
    <dgm:cxn modelId="{E62D8916-F64A-489F-A31B-09B33B7DEADB}" type="presParOf" srcId="{4E80CAFB-1327-47DB-B096-6F5ACFE1429B}" destId="{35999EB6-3ED4-421F-BE5C-F56A993270B3}" srcOrd="1" destOrd="0" presId="urn:microsoft.com/office/officeart/2005/8/layout/hierarchy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6096000" cy="1932305"/>
        <a:chOff x="0" y="0"/>
        <a:chExt cx="6096000" cy="1932305"/>
      </a:xfrm>
    </dsp:grpSpPr>
    <dsp:sp modelId="{878B2208-7729-4BED-8C21-AB738A53FD43}">
      <dsp:nvSpPr>
        <dsp:cNvPr id="3" name="圆角矩形 2"/>
        <dsp:cNvSpPr/>
      </dsp:nvSpPr>
      <dsp:spPr bwMode="white">
        <a:xfrm>
          <a:off x="0" y="204153"/>
          <a:ext cx="2540000" cy="1524000"/>
        </a:xfrm>
        <a:prstGeom prst="roundRect">
          <a:avLst>
            <a:gd name="adj" fmla="val 10000"/>
          </a:avLst>
        </a:prstGeom>
      </dsp:spPr>
      <dsp:style>
        <a:lnRef idx="2">
          <a:schemeClr val="lt1"/>
        </a:lnRef>
        <a:fillRef idx="1">
          <a:schemeClr val="accent2">
            <a:hueOff val="0"/>
            <a:satOff val="0"/>
            <a:lumOff val="0"/>
            <a:alpha val="100000"/>
          </a:schemeClr>
        </a:fillRef>
        <a:effectRef idx="0">
          <a:scrgbClr r="0" g="0" b="0"/>
        </a:effectRef>
        <a:fontRef idx="minor">
          <a:schemeClr val="lt1"/>
        </a:fontRef>
      </dsp:style>
      <dsp:txBody>
        <a:bodyPr lIns="76200" tIns="76200" rIns="76200" bIns="76200" anchor="ctr"/>
        <a:lstStyle>
          <a:lvl1pPr algn="ctr">
            <a:defRPr sz="2000"/>
          </a:lvl1pPr>
          <a:lvl2pPr marL="114300" indent="-114300" algn="ctr">
            <a:defRPr sz="1500"/>
          </a:lvl2pPr>
          <a:lvl3pPr marL="228600" indent="-114300" algn="ctr">
            <a:defRPr sz="1500"/>
          </a:lvl3pPr>
          <a:lvl4pPr marL="342900" indent="-114300" algn="ctr">
            <a:defRPr sz="1500"/>
          </a:lvl4pPr>
          <a:lvl5pPr marL="457200" indent="-114300" algn="ctr">
            <a:defRPr sz="1500"/>
          </a:lvl5pPr>
          <a:lvl6pPr marL="571500" indent="-114300" algn="ctr">
            <a:defRPr sz="1500"/>
          </a:lvl6pPr>
          <a:lvl7pPr marL="685800" indent="-114300" algn="ctr">
            <a:defRPr sz="1500"/>
          </a:lvl7pPr>
          <a:lvl8pPr marL="800100" indent="-114300" algn="ctr">
            <a:defRPr sz="1500"/>
          </a:lvl8pPr>
          <a:lvl9pPr marL="914400" indent="-114300" algn="ctr">
            <a:defRPr sz="1500"/>
          </a:lvl9pPr>
        </a:lstStyle>
        <a:p>
          <a:pPr lvl="0">
            <a:lnSpc>
              <a:spcPct val="100000"/>
            </a:lnSpc>
            <a:spcBef>
              <a:spcPct val="0"/>
            </a:spcBef>
            <a:spcAft>
              <a:spcPct val="35000"/>
            </a:spcAft>
          </a:pPr>
          <a:r>
            <a:rPr lang="zh-CN" altLang="en-US" dirty="0">
              <a:solidFill>
                <a:schemeClr val="tx1"/>
              </a:solidFill>
            </a:rPr>
            <a:t>信息系统安全等级保护定级指南</a:t>
          </a:r>
          <a:endParaRPr lang="en-US" altLang="zh-CN" dirty="0">
            <a:solidFill>
              <a:schemeClr val="tx1"/>
            </a:solidFill>
          </a:endParaRPr>
        </a:p>
        <a:p>
          <a:pPr lvl="0">
            <a:lnSpc>
              <a:spcPct val="100000"/>
            </a:lnSpc>
            <a:spcBef>
              <a:spcPct val="0"/>
            </a:spcBef>
            <a:spcAft>
              <a:spcPct val="35000"/>
            </a:spcAft>
          </a:pPr>
          <a:r>
            <a:rPr lang="zh-CN" altLang="en-US" dirty="0">
              <a:solidFill>
                <a:schemeClr val="tx1"/>
              </a:solidFill>
            </a:rPr>
            <a:t>（</a:t>
          </a:r>
          <a:r>
            <a:rPr lang="en-US" altLang="en-US" dirty="0">
              <a:solidFill>
                <a:schemeClr val="tx1"/>
              </a:solidFill>
            </a:rPr>
            <a:t>GBT 22240-2008 </a:t>
          </a:r>
          <a:r>
            <a:rPr lang="zh-CN" altLang="en-US" dirty="0"/>
            <a:t>）</a:t>
          </a:r>
        </a:p>
      </dsp:txBody>
      <dsp:txXfrm>
        <a:off x="0" y="204153"/>
        <a:ext cx="2540000" cy="1524000"/>
      </dsp:txXfrm>
    </dsp:sp>
    <dsp:sp modelId="{F3F28A6C-30CD-4B5A-BA86-8F8C1BA83128}">
      <dsp:nvSpPr>
        <dsp:cNvPr id="4" name="右箭头 3"/>
        <dsp:cNvSpPr/>
      </dsp:nvSpPr>
      <dsp:spPr bwMode="white">
        <a:xfrm>
          <a:off x="2778760" y="651193"/>
          <a:ext cx="538480" cy="629920"/>
        </a:xfrm>
        <a:prstGeom prst="rightArrow">
          <a:avLst>
            <a:gd name="adj1" fmla="val 60000"/>
            <a:gd name="adj2" fmla="val 50000"/>
          </a:avLst>
        </a:prstGeom>
      </dsp:spPr>
      <dsp:style>
        <a:lnRef idx="0">
          <a:schemeClr val="lt1"/>
        </a:lnRef>
        <a:fillRef idx="1">
          <a:schemeClr val="accent2"/>
        </a:fillRef>
        <a:effectRef idx="0">
          <a:scrgbClr r="0" g="0" b="0"/>
        </a:effectRef>
        <a:fontRef idx="minor">
          <a:schemeClr val="lt1"/>
        </a:fontRef>
      </dsp:style>
      <dsp:txBody>
        <a:bodyPr lIns="0" tIns="0" rIns="0" bIns="0" anchor="ctr"/>
        <a:lstStyle>
          <a:lvl1pPr algn="ctr">
            <a:defRPr sz="2400"/>
          </a:lvl1pPr>
          <a:lvl2pPr marL="171450" indent="-171450" algn="ctr">
            <a:defRPr sz="1900"/>
          </a:lvl2pPr>
          <a:lvl3pPr marL="342900" indent="-171450" algn="ctr">
            <a:defRPr sz="1900"/>
          </a:lvl3pPr>
          <a:lvl4pPr marL="514350" indent="-171450" algn="ctr">
            <a:defRPr sz="1900"/>
          </a:lvl4pPr>
          <a:lvl5pPr marL="685800" indent="-171450" algn="ctr">
            <a:defRPr sz="1900"/>
          </a:lvl5pPr>
          <a:lvl6pPr marL="857250" indent="-171450" algn="ctr">
            <a:defRPr sz="1900"/>
          </a:lvl6pPr>
          <a:lvl7pPr marL="1028700" indent="-171450" algn="ctr">
            <a:defRPr sz="1900"/>
          </a:lvl7pPr>
          <a:lvl8pPr marL="1200150" indent="-171450" algn="ctr">
            <a:defRPr sz="1900"/>
          </a:lvl8pPr>
          <a:lvl9pPr marL="1371600" indent="-171450" algn="ctr">
            <a:defRPr sz="1900"/>
          </a:lvl9pPr>
        </a:lstStyle>
        <a:p>
          <a:pPr lvl="0">
            <a:lnSpc>
              <a:spcPct val="100000"/>
            </a:lnSpc>
            <a:spcBef>
              <a:spcPct val="0"/>
            </a:spcBef>
            <a:spcAft>
              <a:spcPct val="35000"/>
            </a:spcAft>
          </a:pPr>
          <a:endParaRPr lang="zh-CN" altLang="en-US"/>
        </a:p>
      </dsp:txBody>
      <dsp:txXfrm>
        <a:off x="2778760" y="651193"/>
        <a:ext cx="538480" cy="629920"/>
      </dsp:txXfrm>
    </dsp:sp>
    <dsp:sp modelId="{F20D8066-DA18-49D1-81A1-EDCD771778E7}">
      <dsp:nvSpPr>
        <dsp:cNvPr id="5" name="圆角矩形 4"/>
        <dsp:cNvSpPr/>
      </dsp:nvSpPr>
      <dsp:spPr bwMode="white">
        <a:xfrm>
          <a:off x="3556000" y="204153"/>
          <a:ext cx="2540000" cy="1524000"/>
        </a:xfrm>
        <a:prstGeom prst="roundRect">
          <a:avLst>
            <a:gd name="adj" fmla="val 10000"/>
          </a:avLst>
        </a:prstGeom>
      </dsp:spPr>
      <dsp:style>
        <a:lnRef idx="2">
          <a:schemeClr val="lt1"/>
        </a:lnRef>
        <a:fillRef idx="1">
          <a:schemeClr val="accent2">
            <a:hueOff val="4680000"/>
            <a:satOff val="-5881"/>
            <a:lumOff val="1176"/>
            <a:alpha val="100000"/>
          </a:schemeClr>
        </a:fillRef>
        <a:effectRef idx="0">
          <a:scrgbClr r="0" g="0" b="0"/>
        </a:effectRef>
        <a:fontRef idx="minor">
          <a:schemeClr val="lt1"/>
        </a:fontRef>
      </dsp:style>
      <dsp:txBody>
        <a:bodyPr vert="horz" wrap="square" lIns="76200" tIns="76200" rIns="76200" bIns="76200" anchor="ctr"/>
        <a:lstStyle>
          <a:lvl1pPr algn="ctr">
            <a:defRPr sz="2000"/>
          </a:lvl1pPr>
          <a:lvl2pPr marL="114300" indent="-114300" algn="ctr">
            <a:defRPr sz="1500"/>
          </a:lvl2pPr>
          <a:lvl3pPr marL="228600" indent="-114300" algn="ctr">
            <a:defRPr sz="1500"/>
          </a:lvl3pPr>
          <a:lvl4pPr marL="342900" indent="-114300" algn="ctr">
            <a:defRPr sz="1500"/>
          </a:lvl4pPr>
          <a:lvl5pPr marL="457200" indent="-114300" algn="ctr">
            <a:defRPr sz="1500"/>
          </a:lvl5pPr>
          <a:lvl6pPr marL="571500" indent="-114300" algn="ctr">
            <a:defRPr sz="1500"/>
          </a:lvl6pPr>
          <a:lvl7pPr marL="685800" indent="-114300" algn="ctr">
            <a:defRPr sz="1500"/>
          </a:lvl7pPr>
          <a:lvl8pPr marL="800100" indent="-114300" algn="ctr">
            <a:defRPr sz="1500"/>
          </a:lvl8pPr>
          <a:lvl9pPr marL="914400" indent="-114300" algn="ctr">
            <a:defRPr sz="1500"/>
          </a:lvl9pPr>
        </a:lstStyle>
        <a:p>
          <a:pPr lvl="0">
            <a:lnSpc>
              <a:spcPct val="100000"/>
            </a:lnSpc>
            <a:spcBef>
              <a:spcPct val="0"/>
            </a:spcBef>
            <a:spcAft>
              <a:spcPct val="35000"/>
            </a:spcAft>
          </a:pPr>
          <a:r>
            <a:rPr lang="en-US" altLang="en-US" dirty="0">
              <a:solidFill>
                <a:schemeClr val="tx1"/>
              </a:solidFill>
            </a:rPr>
            <a:t>《</a:t>
          </a:r>
          <a:r>
            <a:rPr lang="zh-CN" altLang="en-US" dirty="0">
              <a:solidFill>
                <a:schemeClr val="tx1"/>
              </a:solidFill>
            </a:rPr>
            <a:t>信息安全技术</a:t>
          </a:r>
          <a:r>
            <a:rPr lang="zh-CN" altLang="en-US" b="1" dirty="0">
              <a:solidFill>
                <a:schemeClr val="tx1"/>
              </a:solidFill>
            </a:rPr>
            <a:t> 网络安全等级保护</a:t>
          </a:r>
          <a:r>
            <a:rPr lang="zh-CN" altLang="en-US" dirty="0">
              <a:solidFill>
                <a:schemeClr val="tx1"/>
              </a:solidFill>
            </a:rPr>
            <a:t>定级指南</a:t>
          </a:r>
          <a:r>
            <a:rPr lang="en-US" altLang="en-US" dirty="0">
              <a:solidFill>
                <a:schemeClr val="tx1"/>
              </a:solidFill>
            </a:rPr>
            <a:t>》</a:t>
          </a:r>
          <a:r>
            <a:rPr lang="en-US" altLang="zh-CN" dirty="0">
              <a:solidFill>
                <a:schemeClr val="tx1"/>
              </a:solidFill>
            </a:rPr>
            <a:t>(GA/T 1389-2017)</a:t>
          </a:r>
        </a:p>
      </dsp:txBody>
      <dsp:txXfrm>
        <a:off x="3556000" y="204153"/>
        <a:ext cx="2540000" cy="1524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B50A4-1A8C-445E-A045-231F7D9E6107}">
      <dsp:nvSpPr>
        <dsp:cNvPr id="0" name=""/>
        <dsp:cNvSpPr/>
      </dsp:nvSpPr>
      <dsp:spPr>
        <a:xfrm>
          <a:off x="0" y="0"/>
          <a:ext cx="5098029" cy="1201136"/>
        </a:xfrm>
        <a:prstGeom prst="roundRect">
          <a:avLst>
            <a:gd name="adj" fmla="val 10000"/>
          </a:avLst>
        </a:prstGeom>
        <a:gradFill rotWithShape="0">
          <a:gsLst>
            <a:gs pos="0">
              <a:schemeClr val="accent1">
                <a:alpha val="80000"/>
                <a:hueOff val="0"/>
                <a:satOff val="0"/>
                <a:lumOff val="0"/>
                <a:alphaOff val="0"/>
                <a:satMod val="103000"/>
                <a:lumMod val="102000"/>
                <a:tint val="94000"/>
              </a:schemeClr>
            </a:gs>
            <a:gs pos="50000">
              <a:schemeClr val="accent1">
                <a:alpha val="80000"/>
                <a:hueOff val="0"/>
                <a:satOff val="0"/>
                <a:lumOff val="0"/>
                <a:alphaOff val="0"/>
                <a:satMod val="110000"/>
                <a:lumMod val="100000"/>
                <a:shade val="100000"/>
              </a:schemeClr>
            </a:gs>
            <a:gs pos="100000">
              <a:schemeClr val="accent1">
                <a:alpha val="8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90500" tIns="190500" rIns="190500" bIns="190500" numCol="1" spcCol="1270" anchor="ctr" anchorCtr="0">
          <a:noAutofit/>
        </a:bodyPr>
        <a:lstStyle/>
        <a:p>
          <a:pPr lvl="0" algn="ctr" defTabSz="2222500">
            <a:lnSpc>
              <a:spcPct val="90000"/>
            </a:lnSpc>
            <a:spcBef>
              <a:spcPct val="0"/>
            </a:spcBef>
            <a:spcAft>
              <a:spcPct val="35000"/>
            </a:spcAft>
          </a:pPr>
          <a:r>
            <a:rPr lang="zh-CN" altLang="en-US" sz="5000" kern="1200" dirty="0" smtClean="0"/>
            <a:t>安全管理</a:t>
          </a:r>
          <a:endParaRPr lang="zh-CN" altLang="en-US" sz="5000" kern="1200" dirty="0"/>
        </a:p>
      </dsp:txBody>
      <dsp:txXfrm>
        <a:off x="35180" y="35180"/>
        <a:ext cx="5027669" cy="1130776"/>
      </dsp:txXfrm>
    </dsp:sp>
    <dsp:sp modelId="{10B48A57-A6CF-4C84-ABE4-FE725D45328E}">
      <dsp:nvSpPr>
        <dsp:cNvPr id="0" name=""/>
        <dsp:cNvSpPr/>
      </dsp:nvSpPr>
      <dsp:spPr>
        <a:xfrm>
          <a:off x="2047" y="1336905"/>
          <a:ext cx="955402" cy="1201136"/>
        </a:xfrm>
        <a:prstGeom prst="roundRect">
          <a:avLst>
            <a:gd name="adj" fmla="val 10000"/>
          </a:avLst>
        </a:prstGeom>
        <a:gradFill rotWithShape="0">
          <a:gsLst>
            <a:gs pos="0">
              <a:schemeClr val="accent1">
                <a:alpha val="70000"/>
                <a:hueOff val="0"/>
                <a:satOff val="0"/>
                <a:lumOff val="0"/>
                <a:alphaOff val="0"/>
                <a:satMod val="103000"/>
                <a:lumMod val="102000"/>
                <a:tint val="94000"/>
              </a:schemeClr>
            </a:gs>
            <a:gs pos="50000">
              <a:schemeClr val="accent1">
                <a:alpha val="70000"/>
                <a:hueOff val="0"/>
                <a:satOff val="0"/>
                <a:lumOff val="0"/>
                <a:alphaOff val="0"/>
                <a:satMod val="110000"/>
                <a:lumMod val="100000"/>
                <a:shade val="100000"/>
              </a:schemeClr>
            </a:gs>
            <a:gs pos="100000">
              <a:schemeClr val="accent1">
                <a:alpha val="7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zh-CN" altLang="en-US" sz="2100" kern="1200" dirty="0" smtClean="0"/>
            <a:t>安全管理制度</a:t>
          </a:r>
          <a:endParaRPr lang="zh-CN" altLang="en-US" sz="2100" kern="1200" dirty="0"/>
        </a:p>
      </dsp:txBody>
      <dsp:txXfrm>
        <a:off x="30030" y="1364888"/>
        <a:ext cx="899436" cy="1145170"/>
      </dsp:txXfrm>
    </dsp:sp>
    <dsp:sp modelId="{3E6D91A4-21E6-4FB4-BAB0-09016D8A8665}">
      <dsp:nvSpPr>
        <dsp:cNvPr id="0" name=""/>
        <dsp:cNvSpPr/>
      </dsp:nvSpPr>
      <dsp:spPr>
        <a:xfrm>
          <a:off x="1037704" y="1336905"/>
          <a:ext cx="955402" cy="1201136"/>
        </a:xfrm>
        <a:prstGeom prst="roundRect">
          <a:avLst>
            <a:gd name="adj" fmla="val 10000"/>
          </a:avLst>
        </a:prstGeom>
        <a:gradFill rotWithShape="0">
          <a:gsLst>
            <a:gs pos="0">
              <a:schemeClr val="accent1">
                <a:alpha val="70000"/>
                <a:hueOff val="0"/>
                <a:satOff val="0"/>
                <a:lumOff val="0"/>
                <a:alphaOff val="0"/>
                <a:satMod val="103000"/>
                <a:lumMod val="102000"/>
                <a:tint val="94000"/>
              </a:schemeClr>
            </a:gs>
            <a:gs pos="50000">
              <a:schemeClr val="accent1">
                <a:alpha val="70000"/>
                <a:hueOff val="0"/>
                <a:satOff val="0"/>
                <a:lumOff val="0"/>
                <a:alphaOff val="0"/>
                <a:satMod val="110000"/>
                <a:lumMod val="100000"/>
                <a:shade val="100000"/>
              </a:schemeClr>
            </a:gs>
            <a:gs pos="100000">
              <a:schemeClr val="accent1">
                <a:alpha val="7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zh-CN" altLang="en-US" sz="2100" kern="1200" dirty="0" smtClean="0"/>
            <a:t>安全管理机构</a:t>
          </a:r>
          <a:endParaRPr lang="zh-CN" altLang="en-US" sz="2100" kern="1200" dirty="0"/>
        </a:p>
      </dsp:txBody>
      <dsp:txXfrm>
        <a:off x="1065687" y="1364888"/>
        <a:ext cx="899436" cy="1145170"/>
      </dsp:txXfrm>
    </dsp:sp>
    <dsp:sp modelId="{1BFC47BF-A48F-4BD5-B08F-06A000D11D0B}">
      <dsp:nvSpPr>
        <dsp:cNvPr id="0" name=""/>
        <dsp:cNvSpPr/>
      </dsp:nvSpPr>
      <dsp:spPr>
        <a:xfrm>
          <a:off x="2073361" y="1336905"/>
          <a:ext cx="955402" cy="1201136"/>
        </a:xfrm>
        <a:prstGeom prst="roundRect">
          <a:avLst>
            <a:gd name="adj" fmla="val 10000"/>
          </a:avLst>
        </a:prstGeom>
        <a:gradFill rotWithShape="0">
          <a:gsLst>
            <a:gs pos="0">
              <a:schemeClr val="accent1">
                <a:alpha val="70000"/>
                <a:hueOff val="0"/>
                <a:satOff val="0"/>
                <a:lumOff val="0"/>
                <a:alphaOff val="0"/>
                <a:satMod val="103000"/>
                <a:lumMod val="102000"/>
                <a:tint val="94000"/>
              </a:schemeClr>
            </a:gs>
            <a:gs pos="50000">
              <a:schemeClr val="accent1">
                <a:alpha val="70000"/>
                <a:hueOff val="0"/>
                <a:satOff val="0"/>
                <a:lumOff val="0"/>
                <a:alphaOff val="0"/>
                <a:satMod val="110000"/>
                <a:lumMod val="100000"/>
                <a:shade val="100000"/>
              </a:schemeClr>
            </a:gs>
            <a:gs pos="100000">
              <a:schemeClr val="accent1">
                <a:alpha val="7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zh-CN" altLang="en-US" sz="2100" kern="1200" dirty="0" smtClean="0"/>
            <a:t>安全管理人员</a:t>
          </a:r>
          <a:endParaRPr lang="zh-CN" altLang="en-US" sz="2100" kern="1200" dirty="0"/>
        </a:p>
      </dsp:txBody>
      <dsp:txXfrm>
        <a:off x="2101344" y="1364888"/>
        <a:ext cx="899436" cy="1145170"/>
      </dsp:txXfrm>
    </dsp:sp>
    <dsp:sp modelId="{1B35558B-5391-439F-9012-DB0EF35C7697}">
      <dsp:nvSpPr>
        <dsp:cNvPr id="0" name=""/>
        <dsp:cNvSpPr/>
      </dsp:nvSpPr>
      <dsp:spPr>
        <a:xfrm>
          <a:off x="3109017" y="1336905"/>
          <a:ext cx="955402" cy="1201136"/>
        </a:xfrm>
        <a:prstGeom prst="roundRect">
          <a:avLst>
            <a:gd name="adj" fmla="val 10000"/>
          </a:avLst>
        </a:prstGeom>
        <a:gradFill rotWithShape="0">
          <a:gsLst>
            <a:gs pos="0">
              <a:schemeClr val="accent1">
                <a:alpha val="70000"/>
                <a:hueOff val="0"/>
                <a:satOff val="0"/>
                <a:lumOff val="0"/>
                <a:alphaOff val="0"/>
                <a:satMod val="103000"/>
                <a:lumMod val="102000"/>
                <a:tint val="94000"/>
              </a:schemeClr>
            </a:gs>
            <a:gs pos="50000">
              <a:schemeClr val="accent1">
                <a:alpha val="70000"/>
                <a:hueOff val="0"/>
                <a:satOff val="0"/>
                <a:lumOff val="0"/>
                <a:alphaOff val="0"/>
                <a:satMod val="110000"/>
                <a:lumMod val="100000"/>
                <a:shade val="100000"/>
              </a:schemeClr>
            </a:gs>
            <a:gs pos="100000">
              <a:schemeClr val="accent1">
                <a:alpha val="7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zh-CN" altLang="en-US" sz="2100" kern="1200" dirty="0" smtClean="0"/>
            <a:t>安全建设管理</a:t>
          </a:r>
          <a:endParaRPr lang="zh-CN" altLang="en-US" sz="2100" kern="1200" dirty="0"/>
        </a:p>
      </dsp:txBody>
      <dsp:txXfrm>
        <a:off x="3137000" y="1364888"/>
        <a:ext cx="899436" cy="1145170"/>
      </dsp:txXfrm>
    </dsp:sp>
    <dsp:sp modelId="{E8AD5240-E1A0-46DD-8AC4-5DF241C828D2}">
      <dsp:nvSpPr>
        <dsp:cNvPr id="0" name=""/>
        <dsp:cNvSpPr/>
      </dsp:nvSpPr>
      <dsp:spPr>
        <a:xfrm>
          <a:off x="4144674" y="1336905"/>
          <a:ext cx="955402" cy="1201136"/>
        </a:xfrm>
        <a:prstGeom prst="roundRect">
          <a:avLst>
            <a:gd name="adj" fmla="val 10000"/>
          </a:avLst>
        </a:prstGeom>
        <a:gradFill rotWithShape="0">
          <a:gsLst>
            <a:gs pos="0">
              <a:schemeClr val="accent1">
                <a:alpha val="70000"/>
                <a:hueOff val="0"/>
                <a:satOff val="0"/>
                <a:lumOff val="0"/>
                <a:alphaOff val="0"/>
                <a:satMod val="103000"/>
                <a:lumMod val="102000"/>
                <a:tint val="94000"/>
              </a:schemeClr>
            </a:gs>
            <a:gs pos="50000">
              <a:schemeClr val="accent1">
                <a:alpha val="70000"/>
                <a:hueOff val="0"/>
                <a:satOff val="0"/>
                <a:lumOff val="0"/>
                <a:alphaOff val="0"/>
                <a:satMod val="110000"/>
                <a:lumMod val="100000"/>
                <a:shade val="100000"/>
              </a:schemeClr>
            </a:gs>
            <a:gs pos="100000">
              <a:schemeClr val="accent1">
                <a:alpha val="7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zh-CN" altLang="en-US" sz="2100" kern="1200" dirty="0" smtClean="0"/>
            <a:t>安全运维管理</a:t>
          </a:r>
          <a:endParaRPr lang="zh-CN" altLang="en-US" sz="2100" kern="1200" dirty="0"/>
        </a:p>
      </dsp:txBody>
      <dsp:txXfrm>
        <a:off x="4172657" y="1364888"/>
        <a:ext cx="899436" cy="11451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B50A4-1A8C-445E-A045-231F7D9E6107}">
      <dsp:nvSpPr>
        <dsp:cNvPr id="0" name=""/>
        <dsp:cNvSpPr/>
      </dsp:nvSpPr>
      <dsp:spPr>
        <a:xfrm>
          <a:off x="8" y="51554"/>
          <a:ext cx="5136099" cy="126821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1930" tIns="201930" rIns="201930" bIns="201930" numCol="1" spcCol="1270" anchor="ctr" anchorCtr="0">
          <a:noAutofit/>
        </a:bodyPr>
        <a:lstStyle/>
        <a:p>
          <a:pPr lvl="0" algn="ctr" defTabSz="2355850">
            <a:lnSpc>
              <a:spcPct val="90000"/>
            </a:lnSpc>
            <a:spcBef>
              <a:spcPct val="0"/>
            </a:spcBef>
            <a:spcAft>
              <a:spcPct val="35000"/>
            </a:spcAft>
          </a:pPr>
          <a:r>
            <a:rPr lang="zh-CN" altLang="en-US" sz="5300" kern="1200" dirty="0" smtClean="0"/>
            <a:t>安全技术</a:t>
          </a:r>
          <a:endParaRPr lang="zh-CN" altLang="en-US" sz="5300" kern="1200" dirty="0"/>
        </a:p>
      </dsp:txBody>
      <dsp:txXfrm>
        <a:off x="37153" y="88699"/>
        <a:ext cx="5061809" cy="1193925"/>
      </dsp:txXfrm>
    </dsp:sp>
    <dsp:sp modelId="{10B48A57-A6CF-4C84-ABE4-FE725D45328E}">
      <dsp:nvSpPr>
        <dsp:cNvPr id="0" name=""/>
        <dsp:cNvSpPr/>
      </dsp:nvSpPr>
      <dsp:spPr>
        <a:xfrm>
          <a:off x="2063" y="1405676"/>
          <a:ext cx="962537" cy="126821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kern="1200" dirty="0" smtClean="0"/>
            <a:t>安全物理环境</a:t>
          </a:r>
          <a:endParaRPr lang="zh-CN" altLang="en-US" sz="2300" kern="1200" dirty="0"/>
        </a:p>
      </dsp:txBody>
      <dsp:txXfrm>
        <a:off x="30255" y="1433868"/>
        <a:ext cx="906153" cy="1211831"/>
      </dsp:txXfrm>
    </dsp:sp>
    <dsp:sp modelId="{3E6D91A4-21E6-4FB4-BAB0-09016D8A8665}">
      <dsp:nvSpPr>
        <dsp:cNvPr id="0" name=""/>
        <dsp:cNvSpPr/>
      </dsp:nvSpPr>
      <dsp:spPr>
        <a:xfrm>
          <a:off x="1045453" y="1405676"/>
          <a:ext cx="962537" cy="126821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kern="1200" dirty="0" smtClean="0"/>
            <a:t>安全通信网络</a:t>
          </a:r>
          <a:endParaRPr lang="zh-CN" altLang="en-US" sz="2300" kern="1200" dirty="0"/>
        </a:p>
      </dsp:txBody>
      <dsp:txXfrm>
        <a:off x="1073645" y="1433868"/>
        <a:ext cx="906153" cy="1211831"/>
      </dsp:txXfrm>
    </dsp:sp>
    <dsp:sp modelId="{9A44B6CE-FE17-4FA9-8BFA-109A34A66076}">
      <dsp:nvSpPr>
        <dsp:cNvPr id="0" name=""/>
        <dsp:cNvSpPr/>
      </dsp:nvSpPr>
      <dsp:spPr>
        <a:xfrm>
          <a:off x="2088844" y="1405676"/>
          <a:ext cx="962537" cy="126821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kern="1200" dirty="0" smtClean="0"/>
            <a:t>安全区域边界</a:t>
          </a:r>
          <a:endParaRPr lang="zh-CN" altLang="en-US" sz="2300" kern="1200" dirty="0"/>
        </a:p>
      </dsp:txBody>
      <dsp:txXfrm>
        <a:off x="2117036" y="1433868"/>
        <a:ext cx="906153" cy="1211831"/>
      </dsp:txXfrm>
    </dsp:sp>
    <dsp:sp modelId="{1B35558B-5391-439F-9012-DB0EF35C7697}">
      <dsp:nvSpPr>
        <dsp:cNvPr id="0" name=""/>
        <dsp:cNvSpPr/>
      </dsp:nvSpPr>
      <dsp:spPr>
        <a:xfrm>
          <a:off x="3132234" y="1405676"/>
          <a:ext cx="962537" cy="126821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kern="1200" dirty="0" smtClean="0"/>
            <a:t>安全计算环境</a:t>
          </a:r>
          <a:endParaRPr lang="zh-CN" altLang="en-US" sz="2300" kern="1200" dirty="0"/>
        </a:p>
      </dsp:txBody>
      <dsp:txXfrm>
        <a:off x="3160426" y="1433868"/>
        <a:ext cx="906153" cy="1211831"/>
      </dsp:txXfrm>
    </dsp:sp>
    <dsp:sp modelId="{C678A0C8-0090-48A9-9358-5761FA1209B1}">
      <dsp:nvSpPr>
        <dsp:cNvPr id="0" name=""/>
        <dsp:cNvSpPr/>
      </dsp:nvSpPr>
      <dsp:spPr>
        <a:xfrm>
          <a:off x="4175625" y="1405676"/>
          <a:ext cx="962537" cy="1268215"/>
        </a:xfrm>
        <a:prstGeom prst="roundRect">
          <a:avLst>
            <a:gd name="adj" fmla="val 1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zh-CN" altLang="en-US" sz="2300" kern="1200" dirty="0" smtClean="0"/>
            <a:t>安全管理中心</a:t>
          </a:r>
          <a:endParaRPr lang="zh-CN" altLang="en-US" sz="2300" kern="1200" dirty="0"/>
        </a:p>
      </dsp:txBody>
      <dsp:txXfrm>
        <a:off x="4203817" y="1433868"/>
        <a:ext cx="906153" cy="1211831"/>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0">
        <a:scrgbClr r="0" g="0" b="0"/>
      </a:lnRef>
      <a:fillRef idx="3">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0">
        <a:scrgbClr r="0" g="0" b="0"/>
      </a:lnRef>
      <a:fillRef idx="3">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347578F-4572-44F2-A524-63C023E2E828}"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A72DB7F-80AF-43E2-92D6-59F25D5655BA}"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D45D4A-E308-42BC-A8F1-E58697F27574}"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CE94FB2-D1CC-4EC9-8D06-2E5FD43915E2}"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界面">
    <p:spTree>
      <p:nvGrpSpPr>
        <p:cNvPr id="1" name=""/>
        <p:cNvGrpSpPr/>
        <p:nvPr/>
      </p:nvGrpSpPr>
      <p:grpSpPr>
        <a:xfrm>
          <a:off x="0" y="0"/>
          <a:ext cx="0" cy="0"/>
          <a:chOff x="0" y="0"/>
          <a:chExt cx="0" cy="0"/>
        </a:xfrm>
      </p:grpSpPr>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首页标题页">
    <p:spTree>
      <p:nvGrpSpPr>
        <p:cNvPr id="1" name=""/>
        <p:cNvGrpSpPr/>
        <p:nvPr/>
      </p:nvGrpSpPr>
      <p:grpSpPr>
        <a:xfrm>
          <a:off x="0" y="0"/>
          <a:ext cx="0" cy="0"/>
          <a:chOff x="0" y="0"/>
          <a:chExt cx="0" cy="0"/>
        </a:xfrm>
      </p:grpSpPr>
      <p:sp>
        <p:nvSpPr>
          <p:cNvPr id="5" name="矩形 4"/>
          <p:cNvSpPr/>
          <p:nvPr userDrawn="1"/>
        </p:nvSpPr>
        <p:spPr>
          <a:xfrm>
            <a:off x="1907" y="3006617"/>
            <a:ext cx="9142095" cy="2164459"/>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7" name="Rectangle 6"/>
          <p:cNvSpPr>
            <a:spLocks noChangeArrowheads="1"/>
          </p:cNvSpPr>
          <p:nvPr userDrawn="1"/>
        </p:nvSpPr>
        <p:spPr bwMode="auto">
          <a:xfrm>
            <a:off x="1907" y="3006704"/>
            <a:ext cx="9142095" cy="107969"/>
          </a:xfrm>
          <a:prstGeom prst="rect">
            <a:avLst/>
          </a:prstGeom>
          <a:solidFill>
            <a:srgbClr val="AA0E0E"/>
          </a:soli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sp>
        <p:nvSpPr>
          <p:cNvPr id="8" name="TextBox 7"/>
          <p:cNvSpPr txBox="1"/>
          <p:nvPr userDrawn="1"/>
        </p:nvSpPr>
        <p:spPr>
          <a:xfrm>
            <a:off x="1074420" y="3350707"/>
            <a:ext cx="7063472" cy="530915"/>
          </a:xfrm>
          <a:prstGeom prst="rect">
            <a:avLst/>
          </a:prstGeom>
          <a:noFill/>
        </p:spPr>
        <p:txBody>
          <a:bodyPr wrap="none" lIns="68580" tIns="34290" rIns="68580" bIns="34290" rtlCol="0">
            <a:spAutoFit/>
          </a:bodyPr>
          <a:lstStyle/>
          <a:p>
            <a:r>
              <a:rPr lang="zh-CN" sz="3000" b="1" dirty="0">
                <a:solidFill>
                  <a:schemeClr val="bg1"/>
                </a:solidFill>
                <a:latin typeface="微软雅黑" panose="020B0503020204020204" charset="-122"/>
                <a:ea typeface="微软雅黑" panose="020B0503020204020204" charset="-122"/>
              </a:rPr>
              <a:t>深圳市网安计算机安全检测技术有限公司</a:t>
            </a:r>
            <a:endParaRPr lang="zh-CN" sz="3000" b="1" dirty="0">
              <a:solidFill>
                <a:schemeClr val="bg1"/>
              </a:solidFill>
              <a:latin typeface="微软雅黑" panose="020B0503020204020204" charset="-122"/>
              <a:ea typeface="微软雅黑" panose="020B0503020204020204" charset="-122"/>
            </a:endParaRPr>
          </a:p>
        </p:txBody>
      </p:sp>
      <p:pic>
        <p:nvPicPr>
          <p:cNvPr id="6" name="图片 5" descr="微信图片_20190227173408"/>
          <p:cNvPicPr>
            <a:picLocks noChangeAspect="1"/>
          </p:cNvPicPr>
          <p:nvPr userDrawn="1"/>
        </p:nvPicPr>
        <p:blipFill rotWithShape="1">
          <a:blip r:embed="rId2"/>
          <a:srcRect l="2086" r="65385"/>
          <a:stretch>
            <a:fillRect/>
          </a:stretch>
        </p:blipFill>
        <p:spPr>
          <a:xfrm>
            <a:off x="3349933" y="412518"/>
            <a:ext cx="2380346" cy="2438827"/>
          </a:xfrm>
          <a:prstGeom prst="rect">
            <a:avLst/>
          </a:prstGeom>
        </p:spPr>
      </p:pic>
      <p:grpSp>
        <p:nvGrpSpPr>
          <p:cNvPr id="2" name="组合 1"/>
          <p:cNvGrpSpPr/>
          <p:nvPr userDrawn="1"/>
        </p:nvGrpSpPr>
        <p:grpSpPr>
          <a:xfrm>
            <a:off x="2942583" y="4572697"/>
            <a:ext cx="3258834" cy="237843"/>
            <a:chOff x="488261" y="4409391"/>
            <a:chExt cx="3258834" cy="237800"/>
          </a:xfrm>
        </p:grpSpPr>
        <p:sp>
          <p:nvSpPr>
            <p:cNvPr id="34" name="矩形 3"/>
            <p:cNvSpPr>
              <a:spLocks noChangeArrowheads="1"/>
            </p:cNvSpPr>
            <p:nvPr/>
          </p:nvSpPr>
          <p:spPr bwMode="auto">
            <a:xfrm>
              <a:off x="488261" y="4410649"/>
              <a:ext cx="719389" cy="236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416" tIns="25708" rIns="51416" bIns="25708">
              <a:spAutoFit/>
            </a:bodyPr>
            <a:lstStyle/>
            <a:p>
              <a:pPr>
                <a:spcBef>
                  <a:spcPct val="0"/>
                </a:spcBef>
                <a:buFont typeface="Arial" panose="020B0604020202020204" pitchFamily="34" charset="0"/>
                <a:buNone/>
              </a:pPr>
              <a:r>
                <a:rPr lang="zh-CN" altLang="en-US" sz="1200" b="1" dirty="0">
                  <a:solidFill>
                    <a:schemeClr val="bg1"/>
                  </a:solidFill>
                  <a:latin typeface="微软雅黑" panose="020B0503020204020204" charset="-122"/>
                  <a:ea typeface="微软雅黑" panose="020B0503020204020204" charset="-122"/>
                  <a:cs typeface="Arial" panose="020B0604020202020204" pitchFamily="34" charset="0"/>
                </a:rPr>
                <a:t>汇报人：</a:t>
              </a:r>
              <a:endParaRPr lang="en-US" altLang="zh-CN" sz="1200" b="1"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35" name="矩形 3"/>
            <p:cNvSpPr>
              <a:spLocks noChangeArrowheads="1"/>
            </p:cNvSpPr>
            <p:nvPr/>
          </p:nvSpPr>
          <p:spPr bwMode="auto">
            <a:xfrm>
              <a:off x="2152877" y="4409391"/>
              <a:ext cx="1594218" cy="236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6" tIns="25708" rIns="51416" bIns="25708">
              <a:spAutoFit/>
            </a:bodyPr>
            <a:lstStyle/>
            <a:p>
              <a:pPr>
                <a:spcBef>
                  <a:spcPct val="0"/>
                </a:spcBef>
                <a:buFont typeface="Arial" panose="020B0604020202020204" pitchFamily="34" charset="0"/>
                <a:buNone/>
              </a:pPr>
              <a:r>
                <a:rPr lang="zh-CN" altLang="en-US" sz="1200" b="1" dirty="0">
                  <a:solidFill>
                    <a:schemeClr val="bg1"/>
                  </a:solidFill>
                  <a:latin typeface="微软雅黑" panose="020B0503020204020204" charset="-122"/>
                  <a:ea typeface="微软雅黑" panose="020B0503020204020204" charset="-122"/>
                  <a:cs typeface="Arial" panose="020B0604020202020204" pitchFamily="34" charset="0"/>
                </a:rPr>
                <a:t>汇报时间：</a:t>
              </a:r>
              <a:endParaRPr lang="en-US" altLang="zh-CN" sz="1200" b="1" dirty="0">
                <a:solidFill>
                  <a:schemeClr val="bg1"/>
                </a:solidFill>
                <a:latin typeface="微软雅黑" panose="020B0503020204020204" charset="-122"/>
                <a:ea typeface="微软雅黑" panose="020B0503020204020204" charset="-122"/>
                <a:cs typeface="Arial" panose="020B0604020202020204" pitchFamily="34" charset="0"/>
              </a:endParaRPr>
            </a:p>
          </p:txBody>
        </p:sp>
      </p:grpSp>
      <p:sp>
        <p:nvSpPr>
          <p:cNvPr id="3" name="矩形 2"/>
          <p:cNvSpPr/>
          <p:nvPr userDrawn="1"/>
        </p:nvSpPr>
        <p:spPr>
          <a:xfrm>
            <a:off x="1055913" y="3869182"/>
            <a:ext cx="7652657" cy="361637"/>
          </a:xfrm>
          <a:prstGeom prst="rect">
            <a:avLst/>
          </a:prstGeom>
        </p:spPr>
        <p:txBody>
          <a:bodyPr wrap="square">
            <a:spAutoFit/>
          </a:bodyPr>
          <a:lstStyle/>
          <a:p>
            <a:r>
              <a:rPr lang="en-US" altLang="zh-CN" sz="1750" dirty="0">
                <a:solidFill>
                  <a:schemeClr val="bg1"/>
                </a:solidFill>
                <a:latin typeface="微软雅黑" panose="020B0503020204020204" charset="-122"/>
                <a:ea typeface="微软雅黑" panose="020B0503020204020204" charset="-122"/>
                <a:cs typeface="+mn-ea"/>
                <a:sym typeface="+mn-lt"/>
              </a:rPr>
              <a:t>SHENZHEN NETWORK SECURITY TESTING TECHNOLOGYCO.,LTD</a:t>
            </a:r>
            <a:endParaRPr lang="en-US" altLang="zh-CN" sz="1750" dirty="0">
              <a:solidFill>
                <a:schemeClr val="bg1"/>
              </a:solidFill>
              <a:latin typeface="微软雅黑" panose="020B0503020204020204" charset="-122"/>
              <a:ea typeface="微软雅黑" panose="020B0503020204020204" charset="-122"/>
              <a:cs typeface="+mn-ea"/>
              <a:sym typeface="+mn-lt"/>
            </a:endParaRPr>
          </a:p>
        </p:txBody>
      </p:sp>
      <p:sp>
        <p:nvSpPr>
          <p:cNvPr id="9" name="文本占位符 8"/>
          <p:cNvSpPr>
            <a:spLocks noGrp="1"/>
          </p:cNvSpPr>
          <p:nvPr>
            <p:ph type="body" idx="1" hasCustomPrompt="1"/>
          </p:nvPr>
        </p:nvSpPr>
        <p:spPr>
          <a:xfrm>
            <a:off x="3550920" y="4511196"/>
            <a:ext cx="928370" cy="301043"/>
          </a:xfrm>
          <a:ln>
            <a:solidFill>
              <a:srgbClr val="000000">
                <a:alpha val="0"/>
              </a:srgbClr>
            </a:solidFill>
          </a:ln>
        </p:spPr>
        <p:txBody>
          <a:bodyPr/>
          <a:lstStyle>
            <a:lvl1pPr marL="0" indent="0">
              <a:buNone/>
              <a:defRPr sz="1600">
                <a:solidFill>
                  <a:schemeClr val="bg1"/>
                </a:solidFill>
                <a:latin typeface="微软雅黑" panose="020B0503020204020204" charset="-122"/>
                <a:ea typeface="微软雅黑" panose="020B0503020204020204" charset="-122"/>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8035" indent="0">
              <a:buNone/>
              <a:defRPr sz="1200">
                <a:solidFill>
                  <a:schemeClr val="tx1">
                    <a:tint val="75000"/>
                  </a:schemeClr>
                </a:solidFill>
              </a:defRPr>
            </a:lvl7pPr>
            <a:lvl8pPr marL="2400935" indent="0">
              <a:buNone/>
              <a:defRPr sz="1200">
                <a:solidFill>
                  <a:schemeClr val="tx1">
                    <a:tint val="75000"/>
                  </a:schemeClr>
                </a:solidFill>
              </a:defRPr>
            </a:lvl8pPr>
            <a:lvl9pPr marL="2743835" indent="0">
              <a:buNone/>
              <a:defRPr sz="1200">
                <a:solidFill>
                  <a:schemeClr val="tx1">
                    <a:tint val="75000"/>
                  </a:schemeClr>
                </a:solidFill>
              </a:defRPr>
            </a:lvl9pPr>
          </a:lstStyle>
          <a:p>
            <a:pPr lvl="0"/>
            <a:r>
              <a:rPr lang="zh-CN" altLang="en-US" dirty="0"/>
              <a:t>xxxx</a:t>
            </a:r>
            <a:endParaRPr lang="zh-CN" altLang="en-US" dirty="0"/>
          </a:p>
        </p:txBody>
      </p:sp>
      <p:sp>
        <p:nvSpPr>
          <p:cNvPr id="10" name="文本占位符 9"/>
          <p:cNvSpPr>
            <a:spLocks noGrp="1"/>
          </p:cNvSpPr>
          <p:nvPr>
            <p:ph type="body" idx="13" hasCustomPrompt="1"/>
          </p:nvPr>
        </p:nvSpPr>
        <p:spPr>
          <a:xfrm>
            <a:off x="5367020" y="4511196"/>
            <a:ext cx="928370" cy="301043"/>
          </a:xfrm>
          <a:ln>
            <a:solidFill>
              <a:srgbClr val="000000">
                <a:alpha val="0"/>
              </a:srgbClr>
            </a:solidFill>
          </a:ln>
        </p:spPr>
        <p:txBody>
          <a:bodyPr/>
          <a:lstStyle>
            <a:lvl1pPr marL="0" indent="0">
              <a:buNone/>
              <a:defRPr sz="1600">
                <a:solidFill>
                  <a:schemeClr val="bg1"/>
                </a:solidFill>
                <a:latin typeface="微软雅黑" panose="020B0503020204020204" charset="-122"/>
                <a:ea typeface="微软雅黑" panose="020B0503020204020204" charset="-122"/>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8035" indent="0">
              <a:buNone/>
              <a:defRPr sz="1200">
                <a:solidFill>
                  <a:schemeClr val="tx1">
                    <a:tint val="75000"/>
                  </a:schemeClr>
                </a:solidFill>
              </a:defRPr>
            </a:lvl7pPr>
            <a:lvl8pPr marL="2400935" indent="0">
              <a:buNone/>
              <a:defRPr sz="1200">
                <a:solidFill>
                  <a:schemeClr val="tx1">
                    <a:tint val="75000"/>
                  </a:schemeClr>
                </a:solidFill>
              </a:defRPr>
            </a:lvl8pPr>
            <a:lvl9pPr marL="2743835" indent="0">
              <a:buNone/>
              <a:defRPr sz="1200">
                <a:solidFill>
                  <a:schemeClr val="tx1">
                    <a:tint val="75000"/>
                  </a:schemeClr>
                </a:solidFill>
              </a:defRPr>
            </a:lvl9pPr>
          </a:lstStyle>
          <a:p>
            <a:pPr lvl="0"/>
            <a:r>
              <a:rPr lang="zh-CN" altLang="en-US" dirty="0"/>
              <a:t>xxxx</a:t>
            </a:r>
            <a:endParaRPr lang="zh-CN" altLang="en-US" dirty="0"/>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目录">
    <p:spTree>
      <p:nvGrpSpPr>
        <p:cNvPr id="1" name=""/>
        <p:cNvGrpSpPr/>
        <p:nvPr/>
      </p:nvGrpSpPr>
      <p:grpSpPr>
        <a:xfrm>
          <a:off x="0" y="0"/>
          <a:ext cx="0" cy="0"/>
          <a:chOff x="0" y="0"/>
          <a:chExt cx="0" cy="0"/>
        </a:xfrm>
      </p:grpSpPr>
      <p:sp>
        <p:nvSpPr>
          <p:cNvPr id="7" name="矩形 6"/>
          <p:cNvSpPr/>
          <p:nvPr userDrawn="1"/>
        </p:nvSpPr>
        <p:spPr>
          <a:xfrm>
            <a:off x="0" y="1060890"/>
            <a:ext cx="3081196" cy="290889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MH_Others_1"/>
          <p:cNvSpPr txBox="1"/>
          <p:nvPr userDrawn="1"/>
        </p:nvSpPr>
        <p:spPr bwMode="auto">
          <a:xfrm>
            <a:off x="1616268" y="1436011"/>
            <a:ext cx="1288657" cy="2555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chor="ctr" anchorCtr="0"/>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hangingPunct="1">
              <a:lnSpc>
                <a:spcPct val="100000"/>
              </a:lnSpc>
              <a:spcBef>
                <a:spcPct val="0"/>
              </a:spcBef>
              <a:buFontTx/>
              <a:buNone/>
            </a:pPr>
            <a:r>
              <a:rPr lang="zh-CN" altLang="en-US" sz="7200" dirty="0">
                <a:solidFill>
                  <a:schemeClr val="bg1"/>
                </a:solidFill>
                <a:latin typeface="Arial" panose="020B0604020202020204" pitchFamily="34" charset="0"/>
                <a:ea typeface="微软雅黑" panose="020B0503020204020204" charset="-122"/>
                <a:cs typeface="Verdana" panose="020B0604030504040204" pitchFamily="34" charset="0"/>
                <a:sym typeface="Arial" panose="020B0604020202020204" pitchFamily="34" charset="0"/>
              </a:rPr>
              <a:t>目 录</a:t>
            </a:r>
            <a:endParaRPr lang="zh-CN" altLang="en-US" sz="7200" dirty="0">
              <a:solidFill>
                <a:schemeClr val="bg1"/>
              </a:solidFill>
              <a:latin typeface="Arial" panose="020B0604020202020204" pitchFamily="34" charset="0"/>
              <a:ea typeface="微软雅黑" panose="020B0503020204020204" charset="-122"/>
              <a:cs typeface="Verdana" panose="020B0604030504040204" pitchFamily="34" charset="0"/>
              <a:sym typeface="Arial" panose="020B0604020202020204" pitchFamily="34" charset="0"/>
            </a:endParaRPr>
          </a:p>
        </p:txBody>
      </p:sp>
      <p:sp>
        <p:nvSpPr>
          <p:cNvPr id="4" name="矩形 3"/>
          <p:cNvSpPr/>
          <p:nvPr userDrawn="1"/>
        </p:nvSpPr>
        <p:spPr>
          <a:xfrm flipH="1">
            <a:off x="3130439" y="1060890"/>
            <a:ext cx="94496" cy="2908890"/>
          </a:xfrm>
          <a:prstGeom prst="rect">
            <a:avLst/>
          </a:prstGeom>
          <a:solidFill>
            <a:srgbClr val="B903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17" name="文本占位符 16"/>
          <p:cNvSpPr>
            <a:spLocks noGrp="1"/>
          </p:cNvSpPr>
          <p:nvPr>
            <p:ph type="body" sz="quarter" idx="10" hasCustomPrompt="1"/>
          </p:nvPr>
        </p:nvSpPr>
        <p:spPr>
          <a:xfrm>
            <a:off x="4234314" y="1786846"/>
            <a:ext cx="2684462" cy="444500"/>
          </a:xfrm>
          <a:prstGeom prst="rect">
            <a:avLst/>
          </a:prstGeom>
        </p:spPr>
        <p:txBody>
          <a:bodyPr/>
          <a:lstStyle>
            <a:lvl1pPr marL="0" marR="0" indent="0" algn="l" defTabSz="914400" rtl="0" eaLnBrk="1" fontAlgn="auto" latinLnBrk="0" hangingPunct="1">
              <a:lnSpc>
                <a:spcPct val="100000"/>
              </a:lnSpc>
              <a:spcBef>
                <a:spcPct val="0"/>
              </a:spcBef>
              <a:buNone/>
              <a:defRPr kumimoji="0" lang="en-US" altLang="zh-CN" sz="2000" b="1" i="0" u="none" strike="noStrike" kern="1200" cap="none" spc="0" normalizeH="0" baseline="0" noProof="1" dirty="0">
                <a:solidFill>
                  <a:srgbClr val="343D6A"/>
                </a:solidFill>
                <a:latin typeface="+mn-lt"/>
                <a:ea typeface="微软雅黑" panose="020B0503020204020204" charset="-122"/>
                <a:cs typeface="+mn-cs"/>
                <a:sym typeface="+mn-ea"/>
              </a:defRPr>
            </a:lvl1pPr>
          </a:lstStyle>
          <a:p>
            <a:r>
              <a:rPr lang="zh-CN" altLang="en-US" dirty="0"/>
              <a:t>目录</a:t>
            </a:r>
            <a:r>
              <a:rPr lang="en-US" altLang="zh-CN" dirty="0"/>
              <a:t>2</a:t>
            </a:r>
            <a:endParaRPr lang="en-US" altLang="zh-CN" dirty="0"/>
          </a:p>
        </p:txBody>
      </p:sp>
      <p:sp>
        <p:nvSpPr>
          <p:cNvPr id="20" name="文本占位符 16"/>
          <p:cNvSpPr>
            <a:spLocks noGrp="1"/>
          </p:cNvSpPr>
          <p:nvPr>
            <p:ph type="body" sz="quarter" idx="11" hasCustomPrompt="1"/>
          </p:nvPr>
        </p:nvSpPr>
        <p:spPr>
          <a:xfrm>
            <a:off x="4234310" y="1003050"/>
            <a:ext cx="2684462" cy="444500"/>
          </a:xfrm>
          <a:prstGeom prst="rect">
            <a:avLst/>
          </a:prstGeom>
        </p:spPr>
        <p:txBody>
          <a:bodyPr/>
          <a:lstStyle>
            <a:lvl1pPr marL="0" marR="0" indent="0" algn="l" defTabSz="914400" rtl="0" eaLnBrk="1" fontAlgn="auto" latinLnBrk="0" hangingPunct="1">
              <a:lnSpc>
                <a:spcPct val="100000"/>
              </a:lnSpc>
              <a:spcBef>
                <a:spcPct val="0"/>
              </a:spcBef>
              <a:buNone/>
              <a:defRPr kumimoji="0" lang="en-US" altLang="zh-CN" sz="2000" b="1" i="0" u="none" strike="noStrike" kern="1200" cap="none" spc="0" normalizeH="0" baseline="0" noProof="1" dirty="0">
                <a:solidFill>
                  <a:srgbClr val="343D6A"/>
                </a:solidFill>
                <a:latin typeface="+mn-lt"/>
                <a:ea typeface="微软雅黑" panose="020B0503020204020204" charset="-122"/>
                <a:cs typeface="+mn-cs"/>
                <a:sym typeface="+mn-ea"/>
              </a:defRPr>
            </a:lvl1pPr>
          </a:lstStyle>
          <a:p>
            <a:r>
              <a:rPr lang="zh-CN" altLang="en-US" dirty="0"/>
              <a:t>目录</a:t>
            </a:r>
            <a:r>
              <a:rPr lang="en-US" altLang="zh-CN" dirty="0"/>
              <a:t>1</a:t>
            </a:r>
            <a:endParaRPr lang="en-US" altLang="zh-CN" dirty="0"/>
          </a:p>
        </p:txBody>
      </p:sp>
      <p:sp>
        <p:nvSpPr>
          <p:cNvPr id="21" name="文本占位符 16"/>
          <p:cNvSpPr>
            <a:spLocks noGrp="1"/>
          </p:cNvSpPr>
          <p:nvPr>
            <p:ph type="body" sz="quarter" idx="12" hasCustomPrompt="1"/>
          </p:nvPr>
        </p:nvSpPr>
        <p:spPr>
          <a:xfrm>
            <a:off x="4245192" y="1362284"/>
            <a:ext cx="2684462" cy="314116"/>
          </a:xfrm>
          <a:prstGeom prst="rect">
            <a:avLst/>
          </a:prstGeom>
        </p:spPr>
        <p:txBody>
          <a:bodyPr/>
          <a:lstStyle>
            <a:lvl1pPr marL="0" marR="0" indent="0" algn="l" defTabSz="914400" rtl="0" eaLnBrk="1" fontAlgn="auto" latinLnBrk="0" hangingPunct="1">
              <a:lnSpc>
                <a:spcPct val="120000"/>
              </a:lnSpc>
              <a:spcBef>
                <a:spcPct val="0"/>
              </a:spcBef>
              <a:buNone/>
              <a:defRPr kumimoji="0" lang="zh-CN" altLang="en-US" sz="1000" b="0" i="0" u="none" strike="noStrike" kern="1200" cap="none" spc="0" normalizeH="0" baseline="0" noProof="1" dirty="0">
                <a:solidFill>
                  <a:schemeClr val="tx1">
                    <a:lumMod val="50000"/>
                    <a:lumOff val="50000"/>
                  </a:schemeClr>
                </a:solidFill>
                <a:latin typeface="微软雅黑" panose="020B0503020204020204" charset="-122"/>
                <a:ea typeface="微软雅黑" panose="020B0503020204020204" charset="-122"/>
                <a:cs typeface="+mn-cs"/>
                <a:sym typeface="+mn-ea"/>
              </a:defRPr>
            </a:lvl1pPr>
          </a:lstStyle>
          <a:p>
            <a:pPr algn="l">
              <a:lnSpc>
                <a:spcPct val="120000"/>
              </a:lnSpc>
            </a:pPr>
            <a:r>
              <a:rPr lang="zh-CN" altLang="en-US" sz="1000" b="0" dirty="0">
                <a:solidFill>
                  <a:schemeClr val="tx1">
                    <a:lumMod val="50000"/>
                    <a:lumOff val="50000"/>
                  </a:schemeClr>
                </a:solidFill>
                <a:latin typeface="微软雅黑" panose="020B0503020204020204" charset="-122"/>
                <a:sym typeface="+mn-ea"/>
              </a:rPr>
              <a:t>排版占位显示 （建议使用主题字体）</a:t>
            </a:r>
            <a:endParaRPr lang="zh-CN" altLang="en-US" sz="1000" b="0" dirty="0">
              <a:solidFill>
                <a:schemeClr val="tx1">
                  <a:lumMod val="50000"/>
                  <a:lumOff val="50000"/>
                </a:schemeClr>
              </a:solidFill>
              <a:latin typeface="微软雅黑" panose="020B0503020204020204" charset="-122"/>
              <a:sym typeface="+mn-ea"/>
            </a:endParaRPr>
          </a:p>
        </p:txBody>
      </p:sp>
      <p:sp>
        <p:nvSpPr>
          <p:cNvPr id="23" name="文本占位符 16"/>
          <p:cNvSpPr>
            <a:spLocks noGrp="1"/>
          </p:cNvSpPr>
          <p:nvPr>
            <p:ph type="body" sz="quarter" idx="13" hasCustomPrompt="1"/>
          </p:nvPr>
        </p:nvSpPr>
        <p:spPr>
          <a:xfrm>
            <a:off x="4266960" y="2135186"/>
            <a:ext cx="2684462" cy="292329"/>
          </a:xfrm>
          <a:prstGeom prst="rect">
            <a:avLst/>
          </a:prstGeom>
        </p:spPr>
        <p:txBody>
          <a:bodyPr/>
          <a:lstStyle>
            <a:lvl1pPr marL="0" marR="0" indent="0" algn="l" defTabSz="914400" rtl="0" eaLnBrk="1" fontAlgn="auto" latinLnBrk="0" hangingPunct="1">
              <a:lnSpc>
                <a:spcPct val="120000"/>
              </a:lnSpc>
              <a:spcBef>
                <a:spcPct val="0"/>
              </a:spcBef>
              <a:buNone/>
              <a:defRPr kumimoji="0" lang="zh-CN" altLang="en-US" sz="1000" b="0" i="0" u="none" strike="noStrike" kern="1200" cap="none" spc="0" normalizeH="0" baseline="0" noProof="1" dirty="0">
                <a:solidFill>
                  <a:schemeClr val="tx1">
                    <a:lumMod val="50000"/>
                    <a:lumOff val="50000"/>
                  </a:schemeClr>
                </a:solidFill>
                <a:latin typeface="微软雅黑" panose="020B0503020204020204" charset="-122"/>
                <a:ea typeface="微软雅黑" panose="020B0503020204020204" charset="-122"/>
                <a:cs typeface="+mn-cs"/>
                <a:sym typeface="+mn-ea"/>
              </a:defRPr>
            </a:lvl1pPr>
          </a:lstStyle>
          <a:p>
            <a:pPr algn="l">
              <a:lnSpc>
                <a:spcPct val="120000"/>
              </a:lnSpc>
            </a:pPr>
            <a:r>
              <a:rPr lang="zh-CN" altLang="en-US" sz="1000" b="0" dirty="0">
                <a:solidFill>
                  <a:schemeClr val="tx1">
                    <a:lumMod val="50000"/>
                    <a:lumOff val="50000"/>
                  </a:schemeClr>
                </a:solidFill>
                <a:latin typeface="微软雅黑" panose="020B0503020204020204" charset="-122"/>
                <a:sym typeface="+mn-ea"/>
              </a:rPr>
              <a:t>排版占位显示 （建议使用主题字体）</a:t>
            </a:r>
            <a:endParaRPr lang="zh-CN" altLang="en-US" sz="1000" b="0" dirty="0">
              <a:solidFill>
                <a:schemeClr val="tx1">
                  <a:lumMod val="50000"/>
                  <a:lumOff val="50000"/>
                </a:schemeClr>
              </a:solidFill>
              <a:latin typeface="微软雅黑" panose="020B0503020204020204" charset="-122"/>
              <a:sym typeface="+mn-ea"/>
            </a:endParaRPr>
          </a:p>
        </p:txBody>
      </p:sp>
      <p:sp>
        <p:nvSpPr>
          <p:cNvPr id="19" name="文本占位符 18"/>
          <p:cNvSpPr>
            <a:spLocks noGrp="1"/>
          </p:cNvSpPr>
          <p:nvPr>
            <p:ph type="body" sz="quarter" idx="14" hasCustomPrompt="1"/>
          </p:nvPr>
        </p:nvSpPr>
        <p:spPr>
          <a:xfrm>
            <a:off x="3488782" y="984688"/>
            <a:ext cx="676275" cy="571500"/>
          </a:xfrm>
          <a:prstGeom prst="rect">
            <a:avLst/>
          </a:prstGeom>
        </p:spPr>
        <p:txBody>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3600" b="0" kern="1200" dirty="0" smtClean="0">
                <a:solidFill>
                  <a:srgbClr val="C00000"/>
                </a:solidFill>
                <a:latin typeface="Impact" panose="020B0806030902050204" pitchFamily="34" charset="0"/>
                <a:ea typeface="+mn-ea"/>
                <a:cs typeface="+mn-cs"/>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3600" b="0" dirty="0">
                <a:solidFill>
                  <a:srgbClr val="C00000"/>
                </a:solidFill>
                <a:latin typeface="Impact" panose="020B0806030902050204" pitchFamily="34" charset="0"/>
              </a:rPr>
              <a:t>01</a:t>
            </a:r>
            <a:endParaRPr lang="en-US" altLang="zh-CN" sz="3600" b="0" dirty="0">
              <a:solidFill>
                <a:srgbClr val="C00000"/>
              </a:solidFill>
              <a:latin typeface="Impact" panose="020B0806030902050204" pitchFamily="34" charset="0"/>
            </a:endParaRPr>
          </a:p>
          <a:p>
            <a:pPr lvl="0"/>
            <a:endParaRPr lang="zh-CN" altLang="en-US" dirty="0"/>
          </a:p>
        </p:txBody>
      </p:sp>
      <p:sp>
        <p:nvSpPr>
          <p:cNvPr id="26" name="文本占位符 18"/>
          <p:cNvSpPr>
            <a:spLocks noGrp="1"/>
          </p:cNvSpPr>
          <p:nvPr>
            <p:ph type="body" sz="quarter" idx="15" hasCustomPrompt="1"/>
          </p:nvPr>
        </p:nvSpPr>
        <p:spPr>
          <a:xfrm>
            <a:off x="3488778" y="1757590"/>
            <a:ext cx="676275" cy="571500"/>
          </a:xfrm>
          <a:prstGeom prst="rect">
            <a:avLst/>
          </a:prstGeom>
        </p:spPr>
        <p:txBody>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3600" b="0" kern="1200" dirty="0" smtClean="0">
                <a:solidFill>
                  <a:srgbClr val="C00000"/>
                </a:solidFill>
                <a:latin typeface="Impact" panose="020B0806030902050204" pitchFamily="34" charset="0"/>
                <a:ea typeface="+mn-ea"/>
                <a:cs typeface="+mn-cs"/>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3600" b="0" dirty="0">
                <a:solidFill>
                  <a:srgbClr val="C00000"/>
                </a:solidFill>
                <a:latin typeface="Impact" panose="020B0806030902050204" pitchFamily="34" charset="0"/>
              </a:rPr>
              <a:t>02</a:t>
            </a:r>
            <a:endParaRPr lang="en-US" altLang="zh-CN" sz="3600" b="0" dirty="0">
              <a:solidFill>
                <a:srgbClr val="C00000"/>
              </a:solidFill>
              <a:latin typeface="Impact" panose="020B0806030902050204" pitchFamily="34" charset="0"/>
            </a:endParaRPr>
          </a:p>
          <a:p>
            <a:pPr lvl="0"/>
            <a:endParaRPr lang="zh-CN" altLang="en-US" dirty="0"/>
          </a:p>
        </p:txBody>
      </p:sp>
      <p:sp>
        <p:nvSpPr>
          <p:cNvPr id="27" name="文本占位符 16"/>
          <p:cNvSpPr>
            <a:spLocks noGrp="1"/>
          </p:cNvSpPr>
          <p:nvPr>
            <p:ph type="body" sz="quarter" idx="16" hasCustomPrompt="1"/>
          </p:nvPr>
        </p:nvSpPr>
        <p:spPr>
          <a:xfrm>
            <a:off x="4223428" y="3437971"/>
            <a:ext cx="2684462" cy="444500"/>
          </a:xfrm>
          <a:prstGeom prst="rect">
            <a:avLst/>
          </a:prstGeom>
        </p:spPr>
        <p:txBody>
          <a:bodyPr/>
          <a:lstStyle>
            <a:lvl1pPr marL="0" marR="0" indent="0" algn="l" defTabSz="914400" rtl="0" eaLnBrk="1" fontAlgn="auto" latinLnBrk="0" hangingPunct="1">
              <a:lnSpc>
                <a:spcPct val="100000"/>
              </a:lnSpc>
              <a:spcBef>
                <a:spcPct val="0"/>
              </a:spcBef>
              <a:buNone/>
              <a:defRPr kumimoji="0" lang="en-US" altLang="zh-CN" sz="2000" b="1" i="0" u="none" strike="noStrike" kern="1200" cap="none" spc="0" normalizeH="0" baseline="0" noProof="1" dirty="0">
                <a:solidFill>
                  <a:srgbClr val="343D6A"/>
                </a:solidFill>
                <a:latin typeface="+mn-lt"/>
                <a:ea typeface="微软雅黑" panose="020B0503020204020204" charset="-122"/>
                <a:cs typeface="+mn-cs"/>
                <a:sym typeface="+mn-ea"/>
              </a:defRPr>
            </a:lvl1pPr>
          </a:lstStyle>
          <a:p>
            <a:r>
              <a:rPr lang="zh-CN" altLang="en-US" dirty="0"/>
              <a:t>目录</a:t>
            </a:r>
            <a:r>
              <a:rPr lang="en-US" altLang="zh-CN" dirty="0"/>
              <a:t>4</a:t>
            </a:r>
            <a:endParaRPr lang="en-US" altLang="zh-CN" dirty="0"/>
          </a:p>
        </p:txBody>
      </p:sp>
      <p:sp>
        <p:nvSpPr>
          <p:cNvPr id="28" name="文本占位符 16"/>
          <p:cNvSpPr>
            <a:spLocks noGrp="1"/>
          </p:cNvSpPr>
          <p:nvPr>
            <p:ph type="body" sz="quarter" idx="17" hasCustomPrompt="1"/>
          </p:nvPr>
        </p:nvSpPr>
        <p:spPr>
          <a:xfrm>
            <a:off x="4223424" y="2654175"/>
            <a:ext cx="2684462" cy="444500"/>
          </a:xfrm>
          <a:prstGeom prst="rect">
            <a:avLst/>
          </a:prstGeom>
        </p:spPr>
        <p:txBody>
          <a:bodyPr/>
          <a:lstStyle>
            <a:lvl1pPr marL="0" marR="0" indent="0" algn="l" defTabSz="914400" rtl="0" eaLnBrk="1" fontAlgn="auto" latinLnBrk="0" hangingPunct="1">
              <a:lnSpc>
                <a:spcPct val="100000"/>
              </a:lnSpc>
              <a:spcBef>
                <a:spcPct val="0"/>
              </a:spcBef>
              <a:buNone/>
              <a:defRPr kumimoji="0" lang="en-US" altLang="zh-CN" sz="2000" b="1" i="0" u="none" strike="noStrike" kern="1200" cap="none" spc="0" normalizeH="0" baseline="0" noProof="1" dirty="0">
                <a:solidFill>
                  <a:srgbClr val="343D6A"/>
                </a:solidFill>
                <a:latin typeface="+mn-lt"/>
                <a:ea typeface="微软雅黑" panose="020B0503020204020204" charset="-122"/>
                <a:cs typeface="+mn-cs"/>
                <a:sym typeface="+mn-ea"/>
              </a:defRPr>
            </a:lvl1pPr>
          </a:lstStyle>
          <a:p>
            <a:r>
              <a:rPr lang="zh-CN" altLang="en-US" dirty="0"/>
              <a:t>目录</a:t>
            </a:r>
            <a:r>
              <a:rPr lang="en-US" altLang="zh-CN" dirty="0"/>
              <a:t>3</a:t>
            </a:r>
            <a:endParaRPr lang="en-US" altLang="zh-CN" dirty="0"/>
          </a:p>
        </p:txBody>
      </p:sp>
      <p:sp>
        <p:nvSpPr>
          <p:cNvPr id="29" name="文本占位符 16"/>
          <p:cNvSpPr>
            <a:spLocks noGrp="1"/>
          </p:cNvSpPr>
          <p:nvPr>
            <p:ph type="body" sz="quarter" idx="18" hasCustomPrompt="1"/>
          </p:nvPr>
        </p:nvSpPr>
        <p:spPr>
          <a:xfrm>
            <a:off x="4234306" y="3013409"/>
            <a:ext cx="2684462" cy="314116"/>
          </a:xfrm>
          <a:prstGeom prst="rect">
            <a:avLst/>
          </a:prstGeom>
        </p:spPr>
        <p:txBody>
          <a:bodyPr/>
          <a:lstStyle>
            <a:lvl1pPr marL="0" marR="0" indent="0" algn="l" defTabSz="914400" rtl="0" eaLnBrk="1" fontAlgn="auto" latinLnBrk="0" hangingPunct="1">
              <a:lnSpc>
                <a:spcPct val="120000"/>
              </a:lnSpc>
              <a:spcBef>
                <a:spcPct val="0"/>
              </a:spcBef>
              <a:buNone/>
              <a:defRPr kumimoji="0" lang="zh-CN" altLang="en-US" sz="1000" b="0" i="0" u="none" strike="noStrike" kern="1200" cap="none" spc="0" normalizeH="0" baseline="0" noProof="1" dirty="0">
                <a:solidFill>
                  <a:schemeClr val="tx1">
                    <a:lumMod val="50000"/>
                    <a:lumOff val="50000"/>
                  </a:schemeClr>
                </a:solidFill>
                <a:latin typeface="微软雅黑" panose="020B0503020204020204" charset="-122"/>
                <a:ea typeface="微软雅黑" panose="020B0503020204020204" charset="-122"/>
                <a:cs typeface="+mn-cs"/>
                <a:sym typeface="+mn-ea"/>
              </a:defRPr>
            </a:lvl1pPr>
          </a:lstStyle>
          <a:p>
            <a:pPr algn="l">
              <a:lnSpc>
                <a:spcPct val="120000"/>
              </a:lnSpc>
            </a:pPr>
            <a:r>
              <a:rPr lang="zh-CN" altLang="en-US" sz="1000" b="0" dirty="0">
                <a:solidFill>
                  <a:schemeClr val="tx1">
                    <a:lumMod val="50000"/>
                    <a:lumOff val="50000"/>
                  </a:schemeClr>
                </a:solidFill>
                <a:latin typeface="微软雅黑" panose="020B0503020204020204" charset="-122"/>
                <a:sym typeface="+mn-ea"/>
              </a:rPr>
              <a:t>排版占位显示 （建议使用主题字体）</a:t>
            </a:r>
            <a:endParaRPr lang="zh-CN" altLang="en-US" sz="1000" b="0" dirty="0">
              <a:solidFill>
                <a:schemeClr val="tx1">
                  <a:lumMod val="50000"/>
                  <a:lumOff val="50000"/>
                </a:schemeClr>
              </a:solidFill>
              <a:latin typeface="微软雅黑" panose="020B0503020204020204" charset="-122"/>
              <a:sym typeface="+mn-ea"/>
            </a:endParaRPr>
          </a:p>
        </p:txBody>
      </p:sp>
      <p:sp>
        <p:nvSpPr>
          <p:cNvPr id="30" name="文本占位符 16"/>
          <p:cNvSpPr>
            <a:spLocks noGrp="1"/>
          </p:cNvSpPr>
          <p:nvPr>
            <p:ph type="body" sz="quarter" idx="19" hasCustomPrompt="1"/>
          </p:nvPr>
        </p:nvSpPr>
        <p:spPr>
          <a:xfrm>
            <a:off x="4256074" y="3786311"/>
            <a:ext cx="2684462" cy="292329"/>
          </a:xfrm>
          <a:prstGeom prst="rect">
            <a:avLst/>
          </a:prstGeom>
        </p:spPr>
        <p:txBody>
          <a:bodyPr/>
          <a:lstStyle>
            <a:lvl1pPr marL="0" marR="0" indent="0" algn="l" defTabSz="914400" rtl="0" eaLnBrk="1" fontAlgn="auto" latinLnBrk="0" hangingPunct="1">
              <a:lnSpc>
                <a:spcPct val="120000"/>
              </a:lnSpc>
              <a:spcBef>
                <a:spcPct val="0"/>
              </a:spcBef>
              <a:buNone/>
              <a:defRPr kumimoji="0" lang="zh-CN" altLang="en-US" sz="1000" b="0" i="0" u="none" strike="noStrike" kern="1200" cap="none" spc="0" normalizeH="0" baseline="0" noProof="1" dirty="0">
                <a:solidFill>
                  <a:schemeClr val="tx1">
                    <a:lumMod val="50000"/>
                    <a:lumOff val="50000"/>
                  </a:schemeClr>
                </a:solidFill>
                <a:latin typeface="微软雅黑" panose="020B0503020204020204" charset="-122"/>
                <a:ea typeface="微软雅黑" panose="020B0503020204020204" charset="-122"/>
                <a:cs typeface="+mn-cs"/>
                <a:sym typeface="+mn-ea"/>
              </a:defRPr>
            </a:lvl1pPr>
          </a:lstStyle>
          <a:p>
            <a:pPr algn="l">
              <a:lnSpc>
                <a:spcPct val="120000"/>
              </a:lnSpc>
            </a:pPr>
            <a:r>
              <a:rPr lang="zh-CN" altLang="en-US" sz="1000" b="0" dirty="0">
                <a:solidFill>
                  <a:schemeClr val="tx1">
                    <a:lumMod val="50000"/>
                    <a:lumOff val="50000"/>
                  </a:schemeClr>
                </a:solidFill>
                <a:latin typeface="微软雅黑" panose="020B0503020204020204" charset="-122"/>
                <a:sym typeface="+mn-ea"/>
              </a:rPr>
              <a:t>排版占位显示 （建议使用主题字体）</a:t>
            </a:r>
            <a:endParaRPr lang="zh-CN" altLang="en-US" sz="1000" b="0" dirty="0">
              <a:solidFill>
                <a:schemeClr val="tx1">
                  <a:lumMod val="50000"/>
                  <a:lumOff val="50000"/>
                </a:schemeClr>
              </a:solidFill>
              <a:latin typeface="微软雅黑" panose="020B0503020204020204" charset="-122"/>
              <a:sym typeface="+mn-ea"/>
            </a:endParaRPr>
          </a:p>
        </p:txBody>
      </p:sp>
      <p:sp>
        <p:nvSpPr>
          <p:cNvPr id="31" name="文本占位符 18"/>
          <p:cNvSpPr>
            <a:spLocks noGrp="1"/>
          </p:cNvSpPr>
          <p:nvPr>
            <p:ph type="body" sz="quarter" idx="20" hasCustomPrompt="1"/>
          </p:nvPr>
        </p:nvSpPr>
        <p:spPr>
          <a:xfrm>
            <a:off x="3477896" y="2635813"/>
            <a:ext cx="676275" cy="571500"/>
          </a:xfrm>
          <a:prstGeom prst="rect">
            <a:avLst/>
          </a:prstGeom>
        </p:spPr>
        <p:txBody>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3600" b="0" kern="1200" dirty="0" smtClean="0">
                <a:solidFill>
                  <a:srgbClr val="C00000"/>
                </a:solidFill>
                <a:latin typeface="Impact" panose="020B0806030902050204" pitchFamily="34" charset="0"/>
                <a:ea typeface="+mn-ea"/>
                <a:cs typeface="+mn-cs"/>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3600" b="0" dirty="0">
                <a:solidFill>
                  <a:srgbClr val="C00000"/>
                </a:solidFill>
                <a:latin typeface="Impact" panose="020B0806030902050204" pitchFamily="34" charset="0"/>
              </a:rPr>
              <a:t>03</a:t>
            </a:r>
            <a:endParaRPr lang="en-US" altLang="zh-CN" sz="3600" b="0" dirty="0">
              <a:solidFill>
                <a:srgbClr val="C00000"/>
              </a:solidFill>
              <a:latin typeface="Impact" panose="020B0806030902050204" pitchFamily="34" charset="0"/>
            </a:endParaRPr>
          </a:p>
          <a:p>
            <a:pPr lvl="0"/>
            <a:endParaRPr lang="zh-CN" altLang="en-US" dirty="0"/>
          </a:p>
        </p:txBody>
      </p:sp>
      <p:sp>
        <p:nvSpPr>
          <p:cNvPr id="32" name="文本占位符 18"/>
          <p:cNvSpPr>
            <a:spLocks noGrp="1"/>
          </p:cNvSpPr>
          <p:nvPr>
            <p:ph type="body" sz="quarter" idx="21" hasCustomPrompt="1"/>
          </p:nvPr>
        </p:nvSpPr>
        <p:spPr>
          <a:xfrm>
            <a:off x="3477892" y="3408715"/>
            <a:ext cx="676275" cy="571500"/>
          </a:xfrm>
          <a:prstGeom prst="rect">
            <a:avLst/>
          </a:prstGeom>
        </p:spPr>
        <p:txBody>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3600" b="0" kern="1200" dirty="0" smtClean="0">
                <a:solidFill>
                  <a:srgbClr val="C00000"/>
                </a:solidFill>
                <a:latin typeface="Impact" panose="020B0806030902050204" pitchFamily="34" charset="0"/>
                <a:ea typeface="+mn-ea"/>
                <a:cs typeface="+mn-cs"/>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en-US" altLang="zh-CN" sz="3600" b="0" dirty="0">
                <a:solidFill>
                  <a:srgbClr val="C00000"/>
                </a:solidFill>
                <a:latin typeface="Impact" panose="020B0806030902050204" pitchFamily="34" charset="0"/>
              </a:rPr>
              <a:t>04</a:t>
            </a:r>
            <a:endParaRPr lang="en-US" altLang="zh-CN" sz="3600" b="0" dirty="0">
              <a:solidFill>
                <a:srgbClr val="C00000"/>
              </a:solidFill>
              <a:latin typeface="Impact" panose="020B0806030902050204" pitchFamily="34" charset="0"/>
            </a:endParaRPr>
          </a:p>
          <a:p>
            <a:pPr lvl="0"/>
            <a:endParaRPr lang="zh-CN" altLang="en-US" dirty="0"/>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过渡页">
    <p:spTree>
      <p:nvGrpSpPr>
        <p:cNvPr id="1" name=""/>
        <p:cNvGrpSpPr/>
        <p:nvPr/>
      </p:nvGrpSpPr>
      <p:grpSpPr>
        <a:xfrm>
          <a:off x="0" y="0"/>
          <a:ext cx="0" cy="0"/>
          <a:chOff x="0" y="0"/>
          <a:chExt cx="0" cy="0"/>
        </a:xfrm>
      </p:grpSpPr>
      <p:sp>
        <p:nvSpPr>
          <p:cNvPr id="26" name="矩形 25"/>
          <p:cNvSpPr/>
          <p:nvPr userDrawn="1"/>
        </p:nvSpPr>
        <p:spPr>
          <a:xfrm>
            <a:off x="0" y="1445975"/>
            <a:ext cx="9144000" cy="224884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lang="zh-CN" altLang="en-US"/>
          </a:p>
        </p:txBody>
      </p:sp>
      <p:sp>
        <p:nvSpPr>
          <p:cNvPr id="27" name="椭圆 26"/>
          <p:cNvSpPr/>
          <p:nvPr userDrawn="1"/>
        </p:nvSpPr>
        <p:spPr>
          <a:xfrm>
            <a:off x="1148870" y="1755908"/>
            <a:ext cx="1606522" cy="160680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lang="en-US" altLang="zh-CN" sz="6600" dirty="0">
              <a:solidFill>
                <a:srgbClr val="2D3C87"/>
              </a:solidFill>
            </a:endParaRPr>
          </a:p>
        </p:txBody>
      </p:sp>
      <p:pic>
        <p:nvPicPr>
          <p:cNvPr id="41" name="图片 40"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4" name="文本占位符 3"/>
          <p:cNvSpPr>
            <a:spLocks noGrp="1"/>
          </p:cNvSpPr>
          <p:nvPr>
            <p:ph type="body" sz="quarter" idx="10" hasCustomPrompt="1"/>
          </p:nvPr>
        </p:nvSpPr>
        <p:spPr>
          <a:xfrm>
            <a:off x="1226377" y="2021348"/>
            <a:ext cx="1436688" cy="923925"/>
          </a:xfrm>
          <a:prstGeom prst="rect">
            <a:avLst/>
          </a:prstGeom>
        </p:spPr>
        <p:txBody>
          <a:bodyPr/>
          <a:lstStyle>
            <a:lvl1pPr marL="0" indent="0" algn="ctr" defTabSz="802005" rtl="0" eaLnBrk="1" latinLnBrk="0" hangingPunct="1">
              <a:buNone/>
              <a:defRPr lang="zh-CN" altLang="en-US" sz="6600" kern="1200" dirty="0">
                <a:solidFill>
                  <a:srgbClr val="2D3C87"/>
                </a:solidFill>
                <a:latin typeface="+mn-lt"/>
                <a:ea typeface="+mn-ea"/>
                <a:cs typeface="+mn-cs"/>
              </a:defRPr>
            </a:lvl1pPr>
          </a:lstStyle>
          <a:p>
            <a:pPr lvl="0"/>
            <a:r>
              <a:rPr lang="en-US" altLang="zh-CN" dirty="0"/>
              <a:t>01</a:t>
            </a:r>
            <a:endParaRPr lang="zh-CN" altLang="en-US" dirty="0"/>
          </a:p>
        </p:txBody>
      </p:sp>
      <p:sp>
        <p:nvSpPr>
          <p:cNvPr id="6" name="文本占位符 5"/>
          <p:cNvSpPr>
            <a:spLocks noGrp="1"/>
          </p:cNvSpPr>
          <p:nvPr>
            <p:ph type="body" sz="quarter" idx="11" hasCustomPrompt="1"/>
          </p:nvPr>
        </p:nvSpPr>
        <p:spPr>
          <a:xfrm>
            <a:off x="3176984" y="1838770"/>
            <a:ext cx="4791359" cy="882660"/>
          </a:xfrm>
          <a:prstGeom prst="rect">
            <a:avLst/>
          </a:prstGeom>
        </p:spPr>
        <p:txBody>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sz="5400">
                <a:solidFill>
                  <a:schemeClr val="bg1"/>
                </a:solidFill>
                <a:latin typeface="微软雅黑" panose="020B0503020204020204" charset="-122"/>
                <a:ea typeface="微软雅黑" panose="020B0503020204020204" charset="-122"/>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5400" dirty="0">
                <a:solidFill>
                  <a:schemeClr val="bg1"/>
                </a:solidFill>
                <a:latin typeface="微软雅黑" panose="020B0503020204020204" charset="-122"/>
                <a:ea typeface="微软雅黑" panose="020B0503020204020204" charset="-122"/>
              </a:rPr>
              <a:t>标题填充</a:t>
            </a:r>
            <a:endParaRPr lang="zh-CN" altLang="en-US" sz="5400" dirty="0">
              <a:solidFill>
                <a:schemeClr val="bg1"/>
              </a:solidFill>
              <a:latin typeface="微软雅黑" panose="020B0503020204020204" charset="-122"/>
              <a:ea typeface="微软雅黑" panose="020B0503020204020204" charset="-122"/>
            </a:endParaRPr>
          </a:p>
        </p:txBody>
      </p:sp>
      <p:sp>
        <p:nvSpPr>
          <p:cNvPr id="12" name="文本占位符 5"/>
          <p:cNvSpPr>
            <a:spLocks noGrp="1"/>
          </p:cNvSpPr>
          <p:nvPr>
            <p:ph type="body" sz="quarter" idx="12" hasCustomPrompt="1"/>
          </p:nvPr>
        </p:nvSpPr>
        <p:spPr>
          <a:xfrm>
            <a:off x="3209638" y="2862050"/>
            <a:ext cx="3931387" cy="414543"/>
          </a:xfrm>
          <a:prstGeom prst="rect">
            <a:avLst/>
          </a:prstGeom>
        </p:spPr>
        <p:txBody>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sz="2000">
                <a:solidFill>
                  <a:schemeClr val="bg1"/>
                </a:solidFill>
                <a:latin typeface="微软雅黑 Light" panose="020B0502040204020203" pitchFamily="34" charset="-122"/>
                <a:ea typeface="微软雅黑 Light" panose="020B0502040204020203" pitchFamily="34" charset="-122"/>
              </a:defRPr>
            </a:lvl1pPr>
          </a:lstStyle>
          <a:p>
            <a:r>
              <a:rPr lang="zh-CN" altLang="en-US" sz="2000" dirty="0">
                <a:solidFill>
                  <a:schemeClr val="bg1"/>
                </a:solidFill>
                <a:latin typeface="微软雅黑 Light" panose="020B0502040204020203" pitchFamily="34" charset="-122"/>
                <a:ea typeface="微软雅黑 Light" panose="020B0502040204020203" pitchFamily="34" charset="-122"/>
              </a:rPr>
              <a:t>文字内容占位填充</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人物介绍1">
    <p:spTree>
      <p:nvGrpSpPr>
        <p:cNvPr id="1" name=""/>
        <p:cNvGrpSpPr/>
        <p:nvPr/>
      </p:nvGrpSpPr>
      <p:grpSpPr>
        <a:xfrm>
          <a:off x="0" y="0"/>
          <a:ext cx="0" cy="0"/>
          <a:chOff x="0" y="0"/>
          <a:chExt cx="0" cy="0"/>
        </a:xfrm>
      </p:grpSpPr>
      <p:sp>
        <p:nvSpPr>
          <p:cNvPr id="6" name="文本占位符 5"/>
          <p:cNvSpPr>
            <a:spLocks noGrp="1"/>
          </p:cNvSpPr>
          <p:nvPr>
            <p:ph type="body" sz="quarter" idx="41" hasCustomPrompt="1"/>
          </p:nvPr>
        </p:nvSpPr>
        <p:spPr>
          <a:xfrm>
            <a:off x="6701060" y="1344295"/>
            <a:ext cx="1892300" cy="389890"/>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5" name="文本占位符 4"/>
          <p:cNvSpPr>
            <a:spLocks noGrp="1"/>
          </p:cNvSpPr>
          <p:nvPr>
            <p:ph type="body" sz="quarter" idx="51" hasCustomPrompt="1"/>
          </p:nvPr>
        </p:nvSpPr>
        <p:spPr>
          <a:xfrm>
            <a:off x="4642390" y="1344295"/>
            <a:ext cx="1892300" cy="389890"/>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4" name="文本占位符 3"/>
          <p:cNvSpPr>
            <a:spLocks noGrp="1"/>
          </p:cNvSpPr>
          <p:nvPr>
            <p:ph type="body" sz="quarter" idx="61" hasCustomPrompt="1"/>
          </p:nvPr>
        </p:nvSpPr>
        <p:spPr>
          <a:xfrm>
            <a:off x="2586355" y="1344295"/>
            <a:ext cx="1892300" cy="389890"/>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2" name="文本占位符 1"/>
          <p:cNvSpPr>
            <a:spLocks noGrp="1"/>
          </p:cNvSpPr>
          <p:nvPr>
            <p:ph type="body" sz="quarter" idx="71" hasCustomPrompt="1"/>
          </p:nvPr>
        </p:nvSpPr>
        <p:spPr>
          <a:xfrm>
            <a:off x="539750" y="1344295"/>
            <a:ext cx="1892300" cy="389890"/>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18" name="文本占位符 17"/>
          <p:cNvSpPr>
            <a:spLocks noGrp="1"/>
          </p:cNvSpPr>
          <p:nvPr>
            <p:ph type="body" sz="quarter" idx="21" hasCustomPrompt="1"/>
          </p:nvPr>
        </p:nvSpPr>
        <p:spPr>
          <a:xfrm>
            <a:off x="539719" y="3327400"/>
            <a:ext cx="1892008" cy="922338"/>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43" name="矩形 42"/>
          <p:cNvSpPr/>
          <p:nvPr userDrawn="1"/>
        </p:nvSpPr>
        <p:spPr>
          <a:xfrm flipV="1">
            <a:off x="2427044" y="558481"/>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sp>
        <p:nvSpPr>
          <p:cNvPr id="49" name="Content Placeholder 2"/>
          <p:cNvSpPr txBox="1"/>
          <p:nvPr userDrawn="1"/>
        </p:nvSpPr>
        <p:spPr>
          <a:xfrm>
            <a:off x="600606" y="3538024"/>
            <a:ext cx="1771649" cy="4851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endParaRPr lang="id-ID" altLang="zh-CN" sz="1000" dirty="0">
              <a:solidFill>
                <a:schemeClr val="bg1"/>
              </a:solidFill>
              <a:ea typeface="微软雅黑" panose="020B0503020204020204" charset="-122"/>
              <a:cs typeface="Lato Regular" charset="0"/>
            </a:endParaRPr>
          </a:p>
        </p:txBody>
      </p:sp>
      <p:pic>
        <p:nvPicPr>
          <p:cNvPr id="76" name="图片 75"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3"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77"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78" name="文本占位符 2"/>
          <p:cNvSpPr>
            <a:spLocks noGrp="1"/>
          </p:cNvSpPr>
          <p:nvPr>
            <p:ph type="body" sz="quarter" idx="12" hasCustomPrompt="1"/>
          </p:nvPr>
        </p:nvSpPr>
        <p:spPr>
          <a:xfrm>
            <a:off x="873651" y="1380509"/>
            <a:ext cx="1247329" cy="293553"/>
          </a:xfrm>
          <a:prstGeom prst="rect">
            <a:avLst/>
          </a:prstGeom>
        </p:spPr>
        <p:txBody>
          <a:bodyPr/>
          <a:lstStyle>
            <a:lvl1pPr marL="0" marR="0" indent="0" algn="ctr"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4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姓名</a:t>
            </a:r>
            <a:endParaRPr lang="en-US" altLang="zh-CN" dirty="0"/>
          </a:p>
        </p:txBody>
      </p:sp>
      <p:sp>
        <p:nvSpPr>
          <p:cNvPr id="82" name="文本占位符 2"/>
          <p:cNvSpPr>
            <a:spLocks noGrp="1"/>
          </p:cNvSpPr>
          <p:nvPr>
            <p:ph type="body" sz="quarter" idx="17" hasCustomPrompt="1"/>
          </p:nvPr>
        </p:nvSpPr>
        <p:spPr>
          <a:xfrm>
            <a:off x="594913" y="3584808"/>
            <a:ext cx="1766455" cy="665022"/>
          </a:xfrm>
          <a:prstGeom prst="rect">
            <a:avLst/>
          </a:prstGeom>
        </p:spPr>
        <p:txBody>
          <a:bodyPr/>
          <a:lstStyle>
            <a:lvl1pPr marL="0" marR="0" indent="0" algn="just" defTabSz="963930" rtl="0" eaLnBrk="1" fontAlgn="auto" latinLnBrk="0" hangingPunct="1">
              <a:lnSpc>
                <a:spcPct val="120000"/>
              </a:lnSpc>
              <a:spcBef>
                <a:spcPts val="0"/>
              </a:spcBef>
              <a:spcAft>
                <a:spcPts val="0"/>
              </a:spcAft>
              <a:buClrTx/>
              <a:buSzTx/>
              <a:buFont typeface="Arial" panose="020B0604020202020204" pitchFamily="34" charset="0"/>
              <a:buNone/>
              <a:defRPr lang="zh-CN" altLang="en-US" sz="900" kern="1200" dirty="0">
                <a:solidFill>
                  <a:schemeClr val="bg1"/>
                </a:solidFill>
                <a:latin typeface="微软雅黑" panose="020B0503020204020204" charset="-122"/>
                <a:ea typeface="微软雅黑" panose="020B0503020204020204" charset="-122"/>
                <a:cs typeface="+mn-ea"/>
                <a:sym typeface="+mn-lt"/>
              </a:defRPr>
            </a:lvl1pPr>
          </a:lstStyle>
          <a:p>
            <a:pPr marL="0" indent="0" algn="just">
              <a:lnSpc>
                <a:spcPct val="120000"/>
              </a:lnSpc>
              <a:spcBef>
                <a:spcPts val="0"/>
              </a:spcBef>
              <a:buNone/>
            </a:pPr>
            <a:r>
              <a:rPr lang="zh-CN" altLang="en-US" sz="1000" dirty="0">
                <a:solidFill>
                  <a:schemeClr val="bg1"/>
                </a:solidFill>
                <a:ea typeface="微软雅黑" panose="020B0503020204020204" charset="-122"/>
                <a:cs typeface="Lato Regular" charset="0"/>
              </a:rPr>
              <a:t>您的内容打在这里，或者通过复制您的文本后，在此框中选择粘贴</a:t>
            </a:r>
            <a:endParaRPr lang="id-ID" altLang="zh-CN" sz="1000" dirty="0">
              <a:solidFill>
                <a:schemeClr val="bg1"/>
              </a:solidFill>
              <a:ea typeface="微软雅黑" panose="020B0503020204020204" charset="-122"/>
              <a:cs typeface="Lato Regular" charset="0"/>
            </a:endParaRPr>
          </a:p>
        </p:txBody>
      </p:sp>
      <p:sp>
        <p:nvSpPr>
          <p:cNvPr id="10" name="图片占位符 9"/>
          <p:cNvSpPr>
            <a:spLocks noGrp="1"/>
          </p:cNvSpPr>
          <p:nvPr>
            <p:ph type="pic" sz="quarter" idx="19" hasCustomPrompt="1"/>
          </p:nvPr>
        </p:nvSpPr>
        <p:spPr>
          <a:xfrm>
            <a:off x="543457" y="1727215"/>
            <a:ext cx="1885949" cy="1609711"/>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85" name="文本占位符 2"/>
          <p:cNvSpPr>
            <a:spLocks noGrp="1"/>
          </p:cNvSpPr>
          <p:nvPr>
            <p:ph type="body" sz="quarter" idx="22" hasCustomPrompt="1"/>
          </p:nvPr>
        </p:nvSpPr>
        <p:spPr>
          <a:xfrm>
            <a:off x="600606" y="3376830"/>
            <a:ext cx="1247329"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职位</a:t>
            </a:r>
            <a:endParaRPr lang="en-US" altLang="zh-CN" dirty="0"/>
          </a:p>
        </p:txBody>
      </p:sp>
      <p:sp>
        <p:nvSpPr>
          <p:cNvPr id="86" name="文本占位符 17"/>
          <p:cNvSpPr>
            <a:spLocks noGrp="1"/>
          </p:cNvSpPr>
          <p:nvPr>
            <p:ph type="body" sz="quarter" idx="23" hasCustomPrompt="1"/>
          </p:nvPr>
        </p:nvSpPr>
        <p:spPr>
          <a:xfrm>
            <a:off x="2586283" y="3338282"/>
            <a:ext cx="1892008" cy="922338"/>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88" name="Content Placeholder 2"/>
          <p:cNvSpPr txBox="1"/>
          <p:nvPr userDrawn="1"/>
        </p:nvSpPr>
        <p:spPr>
          <a:xfrm>
            <a:off x="2647170" y="3548906"/>
            <a:ext cx="1771649" cy="4851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endParaRPr lang="id-ID" altLang="zh-CN" sz="1000" dirty="0">
              <a:solidFill>
                <a:schemeClr val="bg1"/>
              </a:solidFill>
              <a:ea typeface="微软雅黑" panose="020B0503020204020204" charset="-122"/>
              <a:cs typeface="Lato Regular" charset="0"/>
            </a:endParaRPr>
          </a:p>
        </p:txBody>
      </p:sp>
      <p:sp>
        <p:nvSpPr>
          <p:cNvPr id="89" name="文本占位符 2"/>
          <p:cNvSpPr>
            <a:spLocks noGrp="1"/>
          </p:cNvSpPr>
          <p:nvPr>
            <p:ph type="body" sz="quarter" idx="25" hasCustomPrompt="1"/>
          </p:nvPr>
        </p:nvSpPr>
        <p:spPr>
          <a:xfrm>
            <a:off x="2920215" y="1391391"/>
            <a:ext cx="1247329" cy="293553"/>
          </a:xfrm>
          <a:prstGeom prst="rect">
            <a:avLst/>
          </a:prstGeom>
        </p:spPr>
        <p:txBody>
          <a:bodyPr/>
          <a:lstStyle>
            <a:lvl1pPr marL="0" marR="0" indent="0" algn="ctr"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4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姓名</a:t>
            </a:r>
            <a:endParaRPr lang="en-US" altLang="zh-CN" dirty="0"/>
          </a:p>
        </p:txBody>
      </p:sp>
      <p:sp>
        <p:nvSpPr>
          <p:cNvPr id="90" name="文本占位符 2"/>
          <p:cNvSpPr>
            <a:spLocks noGrp="1"/>
          </p:cNvSpPr>
          <p:nvPr>
            <p:ph type="body" sz="quarter" idx="26" hasCustomPrompt="1"/>
          </p:nvPr>
        </p:nvSpPr>
        <p:spPr>
          <a:xfrm>
            <a:off x="2641477" y="3595690"/>
            <a:ext cx="1766455" cy="665022"/>
          </a:xfrm>
          <a:prstGeom prst="rect">
            <a:avLst/>
          </a:prstGeom>
        </p:spPr>
        <p:txBody>
          <a:bodyPr/>
          <a:lstStyle>
            <a:lvl1pPr marL="0" marR="0" indent="0" algn="just" defTabSz="963930" rtl="0" eaLnBrk="1" fontAlgn="auto" latinLnBrk="0" hangingPunct="1">
              <a:lnSpc>
                <a:spcPct val="120000"/>
              </a:lnSpc>
              <a:spcBef>
                <a:spcPts val="0"/>
              </a:spcBef>
              <a:spcAft>
                <a:spcPts val="0"/>
              </a:spcAft>
              <a:buClrTx/>
              <a:buSzTx/>
              <a:buFont typeface="Arial" panose="020B0604020202020204" pitchFamily="34" charset="0"/>
              <a:buNone/>
              <a:defRPr lang="zh-CN" altLang="en-US" sz="900" kern="1200" dirty="0">
                <a:solidFill>
                  <a:schemeClr val="bg1"/>
                </a:solidFill>
                <a:latin typeface="微软雅黑" panose="020B0503020204020204" charset="-122"/>
                <a:ea typeface="微软雅黑" panose="020B0503020204020204" charset="-122"/>
                <a:cs typeface="+mn-ea"/>
                <a:sym typeface="+mn-lt"/>
              </a:defRPr>
            </a:lvl1pPr>
          </a:lstStyle>
          <a:p>
            <a:pPr marL="0" indent="0" algn="just">
              <a:lnSpc>
                <a:spcPct val="120000"/>
              </a:lnSpc>
              <a:spcBef>
                <a:spcPts val="0"/>
              </a:spcBef>
              <a:buNone/>
            </a:pPr>
            <a:r>
              <a:rPr lang="zh-CN" altLang="en-US" sz="1000" dirty="0">
                <a:solidFill>
                  <a:schemeClr val="bg1"/>
                </a:solidFill>
                <a:ea typeface="微软雅黑" panose="020B0503020204020204" charset="-122"/>
                <a:cs typeface="Lato Regular" charset="0"/>
              </a:rPr>
              <a:t>您的内容打在这里，或者通过复制您的文本后，在此框中选择粘贴</a:t>
            </a:r>
            <a:endParaRPr lang="id-ID" altLang="zh-CN" sz="1000" dirty="0">
              <a:solidFill>
                <a:schemeClr val="bg1"/>
              </a:solidFill>
              <a:ea typeface="微软雅黑" panose="020B0503020204020204" charset="-122"/>
              <a:cs typeface="Lato Regular" charset="0"/>
            </a:endParaRPr>
          </a:p>
        </p:txBody>
      </p:sp>
      <p:sp>
        <p:nvSpPr>
          <p:cNvPr id="91" name="图片占位符 9"/>
          <p:cNvSpPr>
            <a:spLocks noGrp="1"/>
          </p:cNvSpPr>
          <p:nvPr>
            <p:ph type="pic" sz="quarter" idx="27" hasCustomPrompt="1"/>
          </p:nvPr>
        </p:nvSpPr>
        <p:spPr>
          <a:xfrm>
            <a:off x="2590021" y="1738097"/>
            <a:ext cx="1885949" cy="1609711"/>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92" name="文本占位符 2"/>
          <p:cNvSpPr>
            <a:spLocks noGrp="1"/>
          </p:cNvSpPr>
          <p:nvPr>
            <p:ph type="body" sz="quarter" idx="28" hasCustomPrompt="1"/>
          </p:nvPr>
        </p:nvSpPr>
        <p:spPr>
          <a:xfrm>
            <a:off x="2647170" y="3387712"/>
            <a:ext cx="1247329"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职位</a:t>
            </a:r>
            <a:endParaRPr lang="en-US" altLang="zh-CN" dirty="0"/>
          </a:p>
        </p:txBody>
      </p:sp>
      <p:sp>
        <p:nvSpPr>
          <p:cNvPr id="93" name="文本占位符 17"/>
          <p:cNvSpPr>
            <a:spLocks noGrp="1"/>
          </p:cNvSpPr>
          <p:nvPr>
            <p:ph type="body" sz="quarter" idx="29" hasCustomPrompt="1"/>
          </p:nvPr>
        </p:nvSpPr>
        <p:spPr>
          <a:xfrm>
            <a:off x="4643733" y="3338278"/>
            <a:ext cx="1892008" cy="922338"/>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95" name="Content Placeholder 2"/>
          <p:cNvSpPr txBox="1"/>
          <p:nvPr userDrawn="1"/>
        </p:nvSpPr>
        <p:spPr>
          <a:xfrm>
            <a:off x="4704620" y="3548902"/>
            <a:ext cx="1771649" cy="4851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endParaRPr lang="id-ID" altLang="zh-CN" sz="1000" dirty="0">
              <a:solidFill>
                <a:schemeClr val="bg1"/>
              </a:solidFill>
              <a:ea typeface="微软雅黑" panose="020B0503020204020204" charset="-122"/>
              <a:cs typeface="Lato Regular" charset="0"/>
            </a:endParaRPr>
          </a:p>
        </p:txBody>
      </p:sp>
      <p:sp>
        <p:nvSpPr>
          <p:cNvPr id="96" name="文本占位符 2"/>
          <p:cNvSpPr>
            <a:spLocks noGrp="1"/>
          </p:cNvSpPr>
          <p:nvPr>
            <p:ph type="body" sz="quarter" idx="31" hasCustomPrompt="1"/>
          </p:nvPr>
        </p:nvSpPr>
        <p:spPr>
          <a:xfrm>
            <a:off x="4977665" y="1391387"/>
            <a:ext cx="1247329" cy="293553"/>
          </a:xfrm>
          <a:prstGeom prst="rect">
            <a:avLst/>
          </a:prstGeom>
        </p:spPr>
        <p:txBody>
          <a:bodyPr/>
          <a:lstStyle>
            <a:lvl1pPr marL="0" marR="0" indent="0" algn="ctr"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4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姓名</a:t>
            </a:r>
            <a:endParaRPr lang="en-US" altLang="zh-CN" dirty="0"/>
          </a:p>
        </p:txBody>
      </p:sp>
      <p:sp>
        <p:nvSpPr>
          <p:cNvPr id="97" name="文本占位符 2"/>
          <p:cNvSpPr>
            <a:spLocks noGrp="1"/>
          </p:cNvSpPr>
          <p:nvPr>
            <p:ph type="body" sz="quarter" idx="32" hasCustomPrompt="1"/>
          </p:nvPr>
        </p:nvSpPr>
        <p:spPr>
          <a:xfrm>
            <a:off x="4698927" y="3595686"/>
            <a:ext cx="1766455" cy="665022"/>
          </a:xfrm>
          <a:prstGeom prst="rect">
            <a:avLst/>
          </a:prstGeom>
        </p:spPr>
        <p:txBody>
          <a:bodyPr/>
          <a:lstStyle>
            <a:lvl1pPr marL="0" marR="0" indent="0" algn="just" defTabSz="963930" rtl="0" eaLnBrk="1" fontAlgn="auto" latinLnBrk="0" hangingPunct="1">
              <a:lnSpc>
                <a:spcPct val="120000"/>
              </a:lnSpc>
              <a:spcBef>
                <a:spcPts val="0"/>
              </a:spcBef>
              <a:spcAft>
                <a:spcPts val="0"/>
              </a:spcAft>
              <a:buClrTx/>
              <a:buSzTx/>
              <a:buFont typeface="Arial" panose="020B0604020202020204" pitchFamily="34" charset="0"/>
              <a:buNone/>
              <a:defRPr lang="zh-CN" altLang="en-US" sz="900" kern="1200" dirty="0">
                <a:solidFill>
                  <a:schemeClr val="bg1"/>
                </a:solidFill>
                <a:latin typeface="微软雅黑" panose="020B0503020204020204" charset="-122"/>
                <a:ea typeface="微软雅黑" panose="020B0503020204020204" charset="-122"/>
                <a:cs typeface="+mn-ea"/>
                <a:sym typeface="+mn-lt"/>
              </a:defRPr>
            </a:lvl1pPr>
          </a:lstStyle>
          <a:p>
            <a:pPr marL="0" indent="0" algn="just">
              <a:lnSpc>
                <a:spcPct val="120000"/>
              </a:lnSpc>
              <a:spcBef>
                <a:spcPts val="0"/>
              </a:spcBef>
              <a:buNone/>
            </a:pPr>
            <a:r>
              <a:rPr lang="zh-CN" altLang="en-US" sz="1000" dirty="0">
                <a:solidFill>
                  <a:schemeClr val="bg1"/>
                </a:solidFill>
                <a:ea typeface="微软雅黑" panose="020B0503020204020204" charset="-122"/>
                <a:cs typeface="Lato Regular" charset="0"/>
              </a:rPr>
              <a:t>您的内容打在这里，或者通过复制您的文本后，在此框中选择粘贴</a:t>
            </a:r>
            <a:endParaRPr lang="id-ID" altLang="zh-CN" sz="1000" dirty="0">
              <a:solidFill>
                <a:schemeClr val="bg1"/>
              </a:solidFill>
              <a:ea typeface="微软雅黑" panose="020B0503020204020204" charset="-122"/>
              <a:cs typeface="Lato Regular" charset="0"/>
            </a:endParaRPr>
          </a:p>
        </p:txBody>
      </p:sp>
      <p:sp>
        <p:nvSpPr>
          <p:cNvPr id="98" name="图片占位符 9"/>
          <p:cNvSpPr>
            <a:spLocks noGrp="1"/>
          </p:cNvSpPr>
          <p:nvPr>
            <p:ph type="pic" sz="quarter" idx="33" hasCustomPrompt="1"/>
          </p:nvPr>
        </p:nvSpPr>
        <p:spPr>
          <a:xfrm>
            <a:off x="4647471" y="1738093"/>
            <a:ext cx="1885949" cy="1609711"/>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99" name="文本占位符 2"/>
          <p:cNvSpPr>
            <a:spLocks noGrp="1"/>
          </p:cNvSpPr>
          <p:nvPr>
            <p:ph type="body" sz="quarter" idx="34" hasCustomPrompt="1"/>
          </p:nvPr>
        </p:nvSpPr>
        <p:spPr>
          <a:xfrm>
            <a:off x="4704620" y="3387708"/>
            <a:ext cx="1247329"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职位</a:t>
            </a:r>
            <a:endParaRPr lang="en-US" altLang="zh-CN" dirty="0"/>
          </a:p>
        </p:txBody>
      </p:sp>
      <p:sp>
        <p:nvSpPr>
          <p:cNvPr id="100" name="文本占位符 17"/>
          <p:cNvSpPr>
            <a:spLocks noGrp="1"/>
          </p:cNvSpPr>
          <p:nvPr>
            <p:ph type="body" sz="quarter" idx="35" hasCustomPrompt="1"/>
          </p:nvPr>
        </p:nvSpPr>
        <p:spPr>
          <a:xfrm>
            <a:off x="6701183" y="3338274"/>
            <a:ext cx="1892008" cy="922338"/>
          </a:xfrm>
          <a:prstGeom prst="rect">
            <a:avLst/>
          </a:prstGeom>
          <a:solidFill>
            <a:srgbClr val="2D3C87"/>
          </a:solidFill>
        </p:spPr>
        <p:txBody>
          <a:bodyPr/>
          <a:lstStyle>
            <a:lvl1pPr marL="0" indent="0">
              <a:buNone/>
              <a:defRPr/>
            </a:lvl1pPr>
          </a:lstStyle>
          <a:p>
            <a:pPr lvl="0"/>
            <a:r>
              <a:rPr lang="en-US" altLang="zh-CN" dirty="0"/>
              <a:t> </a:t>
            </a:r>
            <a:endParaRPr lang="zh-CN" altLang="en-US" dirty="0"/>
          </a:p>
        </p:txBody>
      </p:sp>
      <p:sp>
        <p:nvSpPr>
          <p:cNvPr id="102" name="Content Placeholder 2"/>
          <p:cNvSpPr txBox="1"/>
          <p:nvPr userDrawn="1"/>
        </p:nvSpPr>
        <p:spPr>
          <a:xfrm>
            <a:off x="6762070" y="3548898"/>
            <a:ext cx="1771649" cy="4851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endParaRPr lang="id-ID" altLang="zh-CN" sz="1000" dirty="0">
              <a:solidFill>
                <a:schemeClr val="bg1"/>
              </a:solidFill>
              <a:ea typeface="微软雅黑" panose="020B0503020204020204" charset="-122"/>
              <a:cs typeface="Lato Regular" charset="0"/>
            </a:endParaRPr>
          </a:p>
        </p:txBody>
      </p:sp>
      <p:sp>
        <p:nvSpPr>
          <p:cNvPr id="103" name="文本占位符 2"/>
          <p:cNvSpPr>
            <a:spLocks noGrp="1"/>
          </p:cNvSpPr>
          <p:nvPr>
            <p:ph type="body" sz="quarter" idx="37" hasCustomPrompt="1"/>
          </p:nvPr>
        </p:nvSpPr>
        <p:spPr>
          <a:xfrm>
            <a:off x="7035115" y="1391383"/>
            <a:ext cx="1247329" cy="293553"/>
          </a:xfrm>
          <a:prstGeom prst="rect">
            <a:avLst/>
          </a:prstGeom>
        </p:spPr>
        <p:txBody>
          <a:bodyPr/>
          <a:lstStyle>
            <a:lvl1pPr marL="0" marR="0" indent="0" algn="ctr"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4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姓名</a:t>
            </a:r>
            <a:endParaRPr lang="en-US" altLang="zh-CN" dirty="0"/>
          </a:p>
        </p:txBody>
      </p:sp>
      <p:sp>
        <p:nvSpPr>
          <p:cNvPr id="104" name="文本占位符 2"/>
          <p:cNvSpPr>
            <a:spLocks noGrp="1"/>
          </p:cNvSpPr>
          <p:nvPr>
            <p:ph type="body" sz="quarter" idx="38" hasCustomPrompt="1"/>
          </p:nvPr>
        </p:nvSpPr>
        <p:spPr>
          <a:xfrm>
            <a:off x="6756377" y="3595682"/>
            <a:ext cx="1766455" cy="665022"/>
          </a:xfrm>
          <a:prstGeom prst="rect">
            <a:avLst/>
          </a:prstGeom>
        </p:spPr>
        <p:txBody>
          <a:bodyPr/>
          <a:lstStyle>
            <a:lvl1pPr marL="0" marR="0" indent="0" algn="just" defTabSz="963930" rtl="0" eaLnBrk="1" fontAlgn="auto" latinLnBrk="0" hangingPunct="1">
              <a:lnSpc>
                <a:spcPct val="120000"/>
              </a:lnSpc>
              <a:spcBef>
                <a:spcPts val="0"/>
              </a:spcBef>
              <a:spcAft>
                <a:spcPts val="0"/>
              </a:spcAft>
              <a:buClrTx/>
              <a:buSzTx/>
              <a:buFont typeface="Arial" panose="020B0604020202020204" pitchFamily="34" charset="0"/>
              <a:buNone/>
              <a:defRPr lang="zh-CN" altLang="en-US" sz="900" kern="1200" dirty="0">
                <a:solidFill>
                  <a:schemeClr val="bg1"/>
                </a:solidFill>
                <a:latin typeface="微软雅黑" panose="020B0503020204020204" charset="-122"/>
                <a:ea typeface="微软雅黑" panose="020B0503020204020204" charset="-122"/>
                <a:cs typeface="+mn-ea"/>
                <a:sym typeface="+mn-lt"/>
              </a:defRPr>
            </a:lvl1pPr>
          </a:lstStyle>
          <a:p>
            <a:pPr marL="0" indent="0" algn="just">
              <a:lnSpc>
                <a:spcPct val="120000"/>
              </a:lnSpc>
              <a:spcBef>
                <a:spcPts val="0"/>
              </a:spcBef>
              <a:buNone/>
            </a:pPr>
            <a:r>
              <a:rPr lang="zh-CN" altLang="en-US" sz="1000" dirty="0">
                <a:solidFill>
                  <a:schemeClr val="bg1"/>
                </a:solidFill>
                <a:ea typeface="微软雅黑" panose="020B0503020204020204" charset="-122"/>
                <a:cs typeface="Lato Regular" charset="0"/>
              </a:rPr>
              <a:t>您的内容打在这里，或者通过复制您的文本后，在此框中选择粘贴</a:t>
            </a:r>
            <a:endParaRPr lang="id-ID" altLang="zh-CN" sz="1000" dirty="0">
              <a:solidFill>
                <a:schemeClr val="bg1"/>
              </a:solidFill>
              <a:ea typeface="微软雅黑" panose="020B0503020204020204" charset="-122"/>
              <a:cs typeface="Lato Regular" charset="0"/>
            </a:endParaRPr>
          </a:p>
        </p:txBody>
      </p:sp>
      <p:sp>
        <p:nvSpPr>
          <p:cNvPr id="105" name="图片占位符 9"/>
          <p:cNvSpPr>
            <a:spLocks noGrp="1"/>
          </p:cNvSpPr>
          <p:nvPr>
            <p:ph type="pic" sz="quarter" idx="39" hasCustomPrompt="1"/>
          </p:nvPr>
        </p:nvSpPr>
        <p:spPr>
          <a:xfrm>
            <a:off x="6704921" y="1738089"/>
            <a:ext cx="1885949" cy="1609711"/>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106" name="文本占位符 2"/>
          <p:cNvSpPr>
            <a:spLocks noGrp="1"/>
          </p:cNvSpPr>
          <p:nvPr>
            <p:ph type="body" sz="quarter" idx="40" hasCustomPrompt="1"/>
          </p:nvPr>
        </p:nvSpPr>
        <p:spPr>
          <a:xfrm>
            <a:off x="6762070" y="3387704"/>
            <a:ext cx="1247329"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bg1"/>
                </a:solidFill>
                <a:latin typeface="微软雅黑" panose="020B0503020204020204" charset="-122"/>
                <a:ea typeface="微软雅黑" panose="020B0503020204020204" charset="-122"/>
                <a:cs typeface="+mn-ea"/>
                <a:sym typeface="+mn-lt"/>
              </a:defRPr>
            </a:lvl1pPr>
          </a:lstStyle>
          <a:p>
            <a:r>
              <a:rPr lang="zh-CN" altLang="en-US" dirty="0"/>
              <a:t>职位</a:t>
            </a:r>
            <a:endParaRPr lang="en-US" altLang="zh-CN" dirty="0"/>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人物介绍2">
    <p:spTree>
      <p:nvGrpSpPr>
        <p:cNvPr id="1" name=""/>
        <p:cNvGrpSpPr/>
        <p:nvPr/>
      </p:nvGrpSpPr>
      <p:grpSpPr>
        <a:xfrm>
          <a:off x="0" y="0"/>
          <a:ext cx="0" cy="0"/>
          <a:chOff x="0" y="0"/>
          <a:chExt cx="0" cy="0"/>
        </a:xfrm>
      </p:grpSpPr>
      <p:sp>
        <p:nvSpPr>
          <p:cNvPr id="9" name="矩形 8"/>
          <p:cNvSpPr/>
          <p:nvPr/>
        </p:nvSpPr>
        <p:spPr>
          <a:xfrm flipV="1">
            <a:off x="2427044" y="558480"/>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0" name="图片 9"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3" name="图片占位符 2"/>
          <p:cNvSpPr>
            <a:spLocks noGrp="1"/>
          </p:cNvSpPr>
          <p:nvPr>
            <p:ph type="pic" sz="quarter" idx="10" hasCustomPrompt="1"/>
          </p:nvPr>
        </p:nvSpPr>
        <p:spPr>
          <a:xfrm>
            <a:off x="896646" y="1328018"/>
            <a:ext cx="1484313" cy="1352550"/>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25" name="文本占位符 2"/>
          <p:cNvSpPr>
            <a:spLocks noGrp="1"/>
          </p:cNvSpPr>
          <p:nvPr>
            <p:ph type="body" sz="quarter" idx="22" hasCustomPrompt="1"/>
          </p:nvPr>
        </p:nvSpPr>
        <p:spPr>
          <a:xfrm>
            <a:off x="1032196" y="2756006"/>
            <a:ext cx="1247329" cy="293553"/>
          </a:xfrm>
          <a:prstGeom prst="rect">
            <a:avLst/>
          </a:prstGeom>
        </p:spPr>
        <p:txBody>
          <a:bodyPr/>
          <a:lstStyle>
            <a:lvl1pPr marL="0" marR="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1400" b="1" kern="1200" dirty="0">
                <a:solidFill>
                  <a:srgbClr val="2D3C87"/>
                </a:solidFill>
                <a:latin typeface="微软雅黑" panose="020B0503020204020204" charset="-122"/>
                <a:ea typeface="微软雅黑" panose="020B0503020204020204" charset="-122"/>
                <a:cs typeface="微软雅黑" panose="020B0503020204020204" charset="-122"/>
              </a:defRPr>
            </a:lvl1pPr>
          </a:lstStyle>
          <a:p>
            <a:r>
              <a:rPr lang="zh-CN" altLang="en-US" dirty="0"/>
              <a:t>姓名</a:t>
            </a:r>
            <a:endParaRPr lang="en-US" altLang="zh-CN" dirty="0"/>
          </a:p>
        </p:txBody>
      </p:sp>
      <p:sp>
        <p:nvSpPr>
          <p:cNvPr id="26" name="文本占位符 2"/>
          <p:cNvSpPr>
            <a:spLocks noGrp="1"/>
          </p:cNvSpPr>
          <p:nvPr>
            <p:ph type="body" sz="quarter" idx="23" hasCustomPrompt="1"/>
          </p:nvPr>
        </p:nvSpPr>
        <p:spPr>
          <a:xfrm>
            <a:off x="1032196" y="3036773"/>
            <a:ext cx="1247329" cy="223070"/>
          </a:xfrm>
          <a:prstGeom prst="rect">
            <a:avLst/>
          </a:prstGeom>
        </p:spPr>
        <p:txBody>
          <a:bodyPr/>
          <a:lstStyle>
            <a:lvl1pPr marL="0" marR="0" indent="0" algn="ctr"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1" kern="1200" dirty="0">
                <a:solidFill>
                  <a:prstClr val="white">
                    <a:lumMod val="65000"/>
                  </a:prstClr>
                </a:solidFill>
                <a:latin typeface="微软雅黑" panose="020B0503020204020204" charset="-122"/>
                <a:ea typeface="微软雅黑" panose="020B0503020204020204" charset="-122"/>
                <a:cs typeface="微软雅黑" panose="020B0503020204020204" charset="-122"/>
              </a:defRPr>
            </a:lvl1pPr>
          </a:lstStyle>
          <a:p>
            <a:r>
              <a:rPr lang="zh-CN" altLang="en-US" dirty="0"/>
              <a:t>职位</a:t>
            </a:r>
            <a:endParaRPr lang="en-US" altLang="zh-CN" dirty="0"/>
          </a:p>
        </p:txBody>
      </p:sp>
      <p:sp>
        <p:nvSpPr>
          <p:cNvPr id="29" name="文本占位符 2"/>
          <p:cNvSpPr>
            <a:spLocks noGrp="1"/>
          </p:cNvSpPr>
          <p:nvPr>
            <p:ph type="body" sz="quarter" idx="24" hasCustomPrompt="1"/>
          </p:nvPr>
        </p:nvSpPr>
        <p:spPr>
          <a:xfrm>
            <a:off x="881747" y="3352462"/>
            <a:ext cx="1556657" cy="1342051"/>
          </a:xfrm>
          <a:prstGeom prst="rect">
            <a:avLst/>
          </a:prstGeom>
        </p:spPr>
        <p:txBody>
          <a:bodyPr/>
          <a:lstStyle>
            <a:lvl1pPr marL="0" marR="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0" kern="12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defRPr>
            </a:lvl1pPr>
          </a:lstStyle>
          <a:p>
            <a:r>
              <a:rPr lang="zh-CN" altLang="en-US" dirty="0"/>
              <a:t>您的内容打在这里，或者复制文本后粘贴在这里</a:t>
            </a:r>
            <a:endParaRPr lang="en-US" altLang="zh-CN" dirty="0"/>
          </a:p>
        </p:txBody>
      </p:sp>
      <p:sp>
        <p:nvSpPr>
          <p:cNvPr id="42" name="图片占位符 2"/>
          <p:cNvSpPr>
            <a:spLocks noGrp="1"/>
          </p:cNvSpPr>
          <p:nvPr>
            <p:ph type="pic" sz="quarter" idx="25" hasCustomPrompt="1"/>
          </p:nvPr>
        </p:nvSpPr>
        <p:spPr>
          <a:xfrm>
            <a:off x="2877690" y="1338903"/>
            <a:ext cx="1484313" cy="1352550"/>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45" name="文本占位符 2"/>
          <p:cNvSpPr>
            <a:spLocks noGrp="1"/>
          </p:cNvSpPr>
          <p:nvPr>
            <p:ph type="body" sz="quarter" idx="26" hasCustomPrompt="1"/>
          </p:nvPr>
        </p:nvSpPr>
        <p:spPr>
          <a:xfrm>
            <a:off x="3013240" y="2766891"/>
            <a:ext cx="1247329" cy="293553"/>
          </a:xfrm>
          <a:prstGeom prst="rect">
            <a:avLst/>
          </a:prstGeom>
        </p:spPr>
        <p:txBody>
          <a:bodyPr/>
          <a:lstStyle>
            <a:lvl1pPr marL="0" marR="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1400" b="1" kern="1200" dirty="0">
                <a:solidFill>
                  <a:srgbClr val="2D3C87"/>
                </a:solidFill>
                <a:latin typeface="微软雅黑" panose="020B0503020204020204" charset="-122"/>
                <a:ea typeface="微软雅黑" panose="020B0503020204020204" charset="-122"/>
                <a:cs typeface="微软雅黑" panose="020B0503020204020204" charset="-122"/>
              </a:defRPr>
            </a:lvl1pPr>
          </a:lstStyle>
          <a:p>
            <a:r>
              <a:rPr lang="zh-CN" altLang="en-US" dirty="0"/>
              <a:t>姓名</a:t>
            </a:r>
            <a:endParaRPr lang="en-US" altLang="zh-CN" dirty="0"/>
          </a:p>
        </p:txBody>
      </p:sp>
      <p:sp>
        <p:nvSpPr>
          <p:cNvPr id="48" name="文本占位符 2"/>
          <p:cNvSpPr>
            <a:spLocks noGrp="1"/>
          </p:cNvSpPr>
          <p:nvPr>
            <p:ph type="body" sz="quarter" idx="27" hasCustomPrompt="1"/>
          </p:nvPr>
        </p:nvSpPr>
        <p:spPr>
          <a:xfrm>
            <a:off x="3013240" y="3047658"/>
            <a:ext cx="1247329" cy="223070"/>
          </a:xfrm>
          <a:prstGeom prst="rect">
            <a:avLst/>
          </a:prstGeom>
        </p:spPr>
        <p:txBody>
          <a:bodyPr/>
          <a:lstStyle>
            <a:lvl1pPr marL="0" marR="0" indent="0" algn="ctr"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1" kern="1200" dirty="0">
                <a:solidFill>
                  <a:prstClr val="white">
                    <a:lumMod val="65000"/>
                  </a:prstClr>
                </a:solidFill>
                <a:latin typeface="微软雅黑" panose="020B0503020204020204" charset="-122"/>
                <a:ea typeface="微软雅黑" panose="020B0503020204020204" charset="-122"/>
                <a:cs typeface="微软雅黑" panose="020B0503020204020204" charset="-122"/>
              </a:defRPr>
            </a:lvl1pPr>
          </a:lstStyle>
          <a:p>
            <a:r>
              <a:rPr lang="zh-CN" altLang="en-US" dirty="0"/>
              <a:t>职位</a:t>
            </a:r>
            <a:endParaRPr lang="en-US" altLang="zh-CN" dirty="0"/>
          </a:p>
        </p:txBody>
      </p:sp>
      <p:sp>
        <p:nvSpPr>
          <p:cNvPr id="51" name="文本占位符 2"/>
          <p:cNvSpPr>
            <a:spLocks noGrp="1"/>
          </p:cNvSpPr>
          <p:nvPr>
            <p:ph type="body" sz="quarter" idx="28" hasCustomPrompt="1"/>
          </p:nvPr>
        </p:nvSpPr>
        <p:spPr>
          <a:xfrm>
            <a:off x="2862791" y="3363347"/>
            <a:ext cx="1556657" cy="1342051"/>
          </a:xfrm>
          <a:prstGeom prst="rect">
            <a:avLst/>
          </a:prstGeom>
        </p:spPr>
        <p:txBody>
          <a:bodyPr/>
          <a:lstStyle>
            <a:lvl1pPr marL="0" marR="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0" kern="12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defRPr>
            </a:lvl1pPr>
          </a:lstStyle>
          <a:p>
            <a:r>
              <a:rPr lang="zh-CN" altLang="en-US" dirty="0"/>
              <a:t>您的内容打在这里，或者复制文本后粘贴在这里</a:t>
            </a:r>
            <a:endParaRPr lang="en-US" altLang="zh-CN" dirty="0"/>
          </a:p>
        </p:txBody>
      </p:sp>
      <p:sp>
        <p:nvSpPr>
          <p:cNvPr id="52" name="图片占位符 2"/>
          <p:cNvSpPr>
            <a:spLocks noGrp="1"/>
          </p:cNvSpPr>
          <p:nvPr>
            <p:ph type="pic" sz="quarter" idx="29" hasCustomPrompt="1"/>
          </p:nvPr>
        </p:nvSpPr>
        <p:spPr>
          <a:xfrm>
            <a:off x="4858938" y="1338899"/>
            <a:ext cx="1484313" cy="1352550"/>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53" name="文本占位符 2"/>
          <p:cNvSpPr>
            <a:spLocks noGrp="1"/>
          </p:cNvSpPr>
          <p:nvPr>
            <p:ph type="body" sz="quarter" idx="30" hasCustomPrompt="1"/>
          </p:nvPr>
        </p:nvSpPr>
        <p:spPr>
          <a:xfrm>
            <a:off x="4994488" y="2766887"/>
            <a:ext cx="1247329" cy="293553"/>
          </a:xfrm>
          <a:prstGeom prst="rect">
            <a:avLst/>
          </a:prstGeom>
        </p:spPr>
        <p:txBody>
          <a:bodyPr/>
          <a:lstStyle>
            <a:lvl1pPr marL="0" marR="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1400" b="1" kern="1200" dirty="0">
                <a:solidFill>
                  <a:srgbClr val="2D3C87"/>
                </a:solidFill>
                <a:latin typeface="微软雅黑" panose="020B0503020204020204" charset="-122"/>
                <a:ea typeface="微软雅黑" panose="020B0503020204020204" charset="-122"/>
                <a:cs typeface="微软雅黑" panose="020B0503020204020204" charset="-122"/>
              </a:defRPr>
            </a:lvl1pPr>
          </a:lstStyle>
          <a:p>
            <a:r>
              <a:rPr lang="zh-CN" altLang="en-US" dirty="0"/>
              <a:t>姓名</a:t>
            </a:r>
            <a:endParaRPr lang="en-US" altLang="zh-CN" dirty="0"/>
          </a:p>
        </p:txBody>
      </p:sp>
      <p:sp>
        <p:nvSpPr>
          <p:cNvPr id="54" name="文本占位符 2"/>
          <p:cNvSpPr>
            <a:spLocks noGrp="1"/>
          </p:cNvSpPr>
          <p:nvPr>
            <p:ph type="body" sz="quarter" idx="31" hasCustomPrompt="1"/>
          </p:nvPr>
        </p:nvSpPr>
        <p:spPr>
          <a:xfrm>
            <a:off x="4994488" y="3047654"/>
            <a:ext cx="1247329" cy="223070"/>
          </a:xfrm>
          <a:prstGeom prst="rect">
            <a:avLst/>
          </a:prstGeom>
        </p:spPr>
        <p:txBody>
          <a:bodyPr/>
          <a:lstStyle>
            <a:lvl1pPr marL="0" marR="0" indent="0" algn="ctr"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1" kern="1200" dirty="0">
                <a:solidFill>
                  <a:prstClr val="white">
                    <a:lumMod val="65000"/>
                  </a:prstClr>
                </a:solidFill>
                <a:latin typeface="微软雅黑" panose="020B0503020204020204" charset="-122"/>
                <a:ea typeface="微软雅黑" panose="020B0503020204020204" charset="-122"/>
                <a:cs typeface="微软雅黑" panose="020B0503020204020204" charset="-122"/>
              </a:defRPr>
            </a:lvl1pPr>
          </a:lstStyle>
          <a:p>
            <a:r>
              <a:rPr lang="zh-CN" altLang="en-US" dirty="0"/>
              <a:t>职位</a:t>
            </a:r>
            <a:endParaRPr lang="en-US" altLang="zh-CN" dirty="0"/>
          </a:p>
        </p:txBody>
      </p:sp>
      <p:sp>
        <p:nvSpPr>
          <p:cNvPr id="55" name="文本占位符 2"/>
          <p:cNvSpPr>
            <a:spLocks noGrp="1"/>
          </p:cNvSpPr>
          <p:nvPr>
            <p:ph type="body" sz="quarter" idx="32" hasCustomPrompt="1"/>
          </p:nvPr>
        </p:nvSpPr>
        <p:spPr>
          <a:xfrm>
            <a:off x="4844039" y="3363343"/>
            <a:ext cx="1556657" cy="1342051"/>
          </a:xfrm>
          <a:prstGeom prst="rect">
            <a:avLst/>
          </a:prstGeom>
        </p:spPr>
        <p:txBody>
          <a:bodyPr/>
          <a:lstStyle>
            <a:lvl1pPr marL="0" marR="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0" kern="12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defRPr>
            </a:lvl1pPr>
          </a:lstStyle>
          <a:p>
            <a:r>
              <a:rPr lang="zh-CN" altLang="en-US" dirty="0"/>
              <a:t>您的内容打在这里，或者复制文本后粘贴在这里</a:t>
            </a:r>
            <a:endParaRPr lang="en-US" altLang="zh-CN" dirty="0"/>
          </a:p>
        </p:txBody>
      </p:sp>
      <p:sp>
        <p:nvSpPr>
          <p:cNvPr id="56" name="图片占位符 2"/>
          <p:cNvSpPr>
            <a:spLocks noGrp="1"/>
          </p:cNvSpPr>
          <p:nvPr>
            <p:ph type="pic" sz="quarter" idx="33" hasCustomPrompt="1"/>
          </p:nvPr>
        </p:nvSpPr>
        <p:spPr>
          <a:xfrm>
            <a:off x="6851072" y="1338895"/>
            <a:ext cx="1484313" cy="1352550"/>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57" name="文本占位符 2"/>
          <p:cNvSpPr>
            <a:spLocks noGrp="1"/>
          </p:cNvSpPr>
          <p:nvPr>
            <p:ph type="body" sz="quarter" idx="34" hasCustomPrompt="1"/>
          </p:nvPr>
        </p:nvSpPr>
        <p:spPr>
          <a:xfrm>
            <a:off x="6986622" y="2766883"/>
            <a:ext cx="1247329" cy="293553"/>
          </a:xfrm>
          <a:prstGeom prst="rect">
            <a:avLst/>
          </a:prstGeom>
        </p:spPr>
        <p:txBody>
          <a:bodyPr/>
          <a:lstStyle>
            <a:lvl1pPr marL="0" marR="0" indent="0" algn="ctr" defTabSz="914400" rtl="0" eaLnBrk="1" fontAlgn="auto" latinLnBrk="0" hangingPunct="1">
              <a:lnSpc>
                <a:spcPct val="100000"/>
              </a:lnSpc>
              <a:spcBef>
                <a:spcPct val="20000"/>
              </a:spcBef>
              <a:spcAft>
                <a:spcPts val="0"/>
              </a:spcAft>
              <a:buClrTx/>
              <a:buSzTx/>
              <a:buFont typeface="Arial" panose="020B0604020202020204" pitchFamily="34" charset="0"/>
              <a:buNone/>
              <a:defRPr lang="en-US" altLang="zh-CN" sz="1400" b="1" kern="1200" dirty="0">
                <a:solidFill>
                  <a:srgbClr val="2D3C87"/>
                </a:solidFill>
                <a:latin typeface="微软雅黑" panose="020B0503020204020204" charset="-122"/>
                <a:ea typeface="微软雅黑" panose="020B0503020204020204" charset="-122"/>
                <a:cs typeface="微软雅黑" panose="020B0503020204020204" charset="-122"/>
              </a:defRPr>
            </a:lvl1pPr>
          </a:lstStyle>
          <a:p>
            <a:r>
              <a:rPr lang="zh-CN" altLang="en-US" dirty="0"/>
              <a:t>姓名</a:t>
            </a:r>
            <a:endParaRPr lang="en-US" altLang="zh-CN" dirty="0"/>
          </a:p>
        </p:txBody>
      </p:sp>
      <p:sp>
        <p:nvSpPr>
          <p:cNvPr id="58" name="文本占位符 2"/>
          <p:cNvSpPr>
            <a:spLocks noGrp="1"/>
          </p:cNvSpPr>
          <p:nvPr>
            <p:ph type="body" sz="quarter" idx="35" hasCustomPrompt="1"/>
          </p:nvPr>
        </p:nvSpPr>
        <p:spPr>
          <a:xfrm>
            <a:off x="6986622" y="3047650"/>
            <a:ext cx="1247329" cy="223070"/>
          </a:xfrm>
          <a:prstGeom prst="rect">
            <a:avLst/>
          </a:prstGeom>
        </p:spPr>
        <p:txBody>
          <a:bodyPr/>
          <a:lstStyle>
            <a:lvl1pPr marL="0" marR="0" indent="0" algn="ctr"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1" kern="1200" dirty="0">
                <a:solidFill>
                  <a:prstClr val="white">
                    <a:lumMod val="65000"/>
                  </a:prstClr>
                </a:solidFill>
                <a:latin typeface="微软雅黑" panose="020B0503020204020204" charset="-122"/>
                <a:ea typeface="微软雅黑" panose="020B0503020204020204" charset="-122"/>
                <a:cs typeface="微软雅黑" panose="020B0503020204020204" charset="-122"/>
              </a:defRPr>
            </a:lvl1pPr>
          </a:lstStyle>
          <a:p>
            <a:r>
              <a:rPr lang="zh-CN" altLang="en-US" dirty="0"/>
              <a:t>职位</a:t>
            </a:r>
            <a:endParaRPr lang="en-US" altLang="zh-CN" dirty="0"/>
          </a:p>
        </p:txBody>
      </p:sp>
      <p:sp>
        <p:nvSpPr>
          <p:cNvPr id="59" name="文本占位符 2"/>
          <p:cNvSpPr>
            <a:spLocks noGrp="1"/>
          </p:cNvSpPr>
          <p:nvPr>
            <p:ph type="body" sz="quarter" idx="36" hasCustomPrompt="1"/>
          </p:nvPr>
        </p:nvSpPr>
        <p:spPr>
          <a:xfrm>
            <a:off x="6836173" y="3363339"/>
            <a:ext cx="1556657" cy="1342051"/>
          </a:xfrm>
          <a:prstGeom prst="rect">
            <a:avLst/>
          </a:prstGeom>
        </p:spPr>
        <p:txBody>
          <a:bodyPr/>
          <a:lstStyle>
            <a:lvl1pPr marL="0" marR="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lang="en-US" altLang="zh-CN" sz="1000" b="0" kern="1200" dirty="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defRPr>
            </a:lvl1pPr>
          </a:lstStyle>
          <a:p>
            <a:r>
              <a:rPr lang="zh-CN" altLang="en-US" dirty="0"/>
              <a:t>您的内容打在这里，或者复制文本后粘贴在这里</a:t>
            </a:r>
            <a:endParaRPr lang="en-US" altLang="zh-CN" dirty="0"/>
          </a:p>
        </p:txBody>
      </p:sp>
      <p:sp>
        <p:nvSpPr>
          <p:cNvPr id="60" name="文本占位符 2"/>
          <p:cNvSpPr>
            <a:spLocks noGrp="1"/>
          </p:cNvSpPr>
          <p:nvPr>
            <p:ph type="body" sz="quarter" idx="37"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61"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7" name="Rectangle: Rounded Corners 2"/>
          <p:cNvSpPr/>
          <p:nvPr/>
        </p:nvSpPr>
        <p:spPr>
          <a:xfrm rot="2702816">
            <a:off x="1247406" y="1747785"/>
            <a:ext cx="1135744" cy="1140686"/>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68" name="Freeform: Shape 8"/>
          <p:cNvSpPr/>
          <p:nvPr/>
        </p:nvSpPr>
        <p:spPr>
          <a:xfrm rot="2702816">
            <a:off x="1311158" y="1811818"/>
            <a:ext cx="1008240" cy="1012627"/>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69" name="TextBox 9"/>
          <p:cNvSpPr txBox="1"/>
          <p:nvPr/>
        </p:nvSpPr>
        <p:spPr>
          <a:xfrm>
            <a:off x="1924383" y="2127444"/>
            <a:ext cx="389597" cy="339362"/>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01</a:t>
            </a:r>
            <a:endParaRPr lang="en-US" sz="2400" b="1">
              <a:solidFill>
                <a:schemeClr val="bg1"/>
              </a:solidFill>
              <a:latin typeface="Impact" panose="020B0806030902050204" pitchFamily="34" charset="0"/>
            </a:endParaRPr>
          </a:p>
        </p:txBody>
      </p:sp>
      <p:grpSp>
        <p:nvGrpSpPr>
          <p:cNvPr id="61" name="组合 60"/>
          <p:cNvGrpSpPr/>
          <p:nvPr/>
        </p:nvGrpSpPr>
        <p:grpSpPr>
          <a:xfrm>
            <a:off x="4109078" y="1750253"/>
            <a:ext cx="1140686" cy="1135744"/>
            <a:chOff x="5316066" y="2323364"/>
            <a:chExt cx="1545057" cy="1545057"/>
          </a:xfrm>
        </p:grpSpPr>
        <p:sp>
          <p:nvSpPr>
            <p:cNvPr id="63" name="Rectangle: Rounded Corners 4"/>
            <p:cNvSpPr/>
            <p:nvPr/>
          </p:nvSpPr>
          <p:spPr>
            <a:xfrm rot="2702816">
              <a:off x="5316066" y="2323364"/>
              <a:ext cx="1545057" cy="1545057"/>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64" name="Freeform: Shape 12"/>
            <p:cNvSpPr/>
            <p:nvPr/>
          </p:nvSpPr>
          <p:spPr>
            <a:xfrm rot="2702816">
              <a:off x="5402795" y="2410099"/>
              <a:ext cx="1371601" cy="13716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65" name="TextBox 13"/>
            <p:cNvSpPr txBox="1"/>
            <p:nvPr/>
          </p:nvSpPr>
          <p:spPr>
            <a:xfrm>
              <a:off x="6236378" y="2836491"/>
              <a:ext cx="527709" cy="461665"/>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03</a:t>
              </a:r>
              <a:endParaRPr lang="en-US" sz="2400" b="1">
                <a:solidFill>
                  <a:schemeClr val="bg1"/>
                </a:solidFill>
                <a:latin typeface="Impact" panose="020B0806030902050204" pitchFamily="34" charset="0"/>
              </a:endParaRPr>
            </a:p>
          </p:txBody>
        </p:sp>
      </p:grpSp>
      <p:sp>
        <p:nvSpPr>
          <p:cNvPr id="56" name="Freeform: Shape 16"/>
          <p:cNvSpPr/>
          <p:nvPr/>
        </p:nvSpPr>
        <p:spPr>
          <a:xfrm rot="2702816">
            <a:off x="7030597" y="1811811"/>
            <a:ext cx="1008240" cy="1012627"/>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57" name="TextBox 17"/>
          <p:cNvSpPr txBox="1"/>
          <p:nvPr/>
        </p:nvSpPr>
        <p:spPr>
          <a:xfrm>
            <a:off x="7643822" y="2127438"/>
            <a:ext cx="389597" cy="339362"/>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05</a:t>
            </a:r>
            <a:endParaRPr lang="en-US" sz="2400" b="1">
              <a:solidFill>
                <a:schemeClr val="bg1"/>
              </a:solidFill>
              <a:latin typeface="Impact" panose="020B0806030902050204" pitchFamily="34" charset="0"/>
            </a:endParaRPr>
          </a:p>
        </p:txBody>
      </p:sp>
      <p:sp>
        <p:nvSpPr>
          <p:cNvPr id="58" name="Rectangle: Rounded Corners 7"/>
          <p:cNvSpPr/>
          <p:nvPr/>
        </p:nvSpPr>
        <p:spPr>
          <a:xfrm rot="2702816">
            <a:off x="6966843" y="1747776"/>
            <a:ext cx="1135744" cy="1140686"/>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51" name="Rectangle: Rounded Corners 5"/>
          <p:cNvSpPr/>
          <p:nvPr userDrawn="1"/>
        </p:nvSpPr>
        <p:spPr>
          <a:xfrm rot="2702816">
            <a:off x="5543615" y="1747778"/>
            <a:ext cx="1135744" cy="1140686"/>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52" name="Freeform: Shape 14"/>
          <p:cNvSpPr/>
          <p:nvPr userDrawn="1"/>
        </p:nvSpPr>
        <p:spPr>
          <a:xfrm rot="2702816">
            <a:off x="5607369" y="1811813"/>
            <a:ext cx="1008239" cy="1012627"/>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53" name="TextBox 15"/>
          <p:cNvSpPr txBox="1"/>
          <p:nvPr userDrawn="1"/>
        </p:nvSpPr>
        <p:spPr>
          <a:xfrm>
            <a:off x="6220594" y="2127439"/>
            <a:ext cx="389597" cy="339362"/>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04</a:t>
            </a:r>
            <a:endParaRPr lang="en-US" sz="2400" b="1">
              <a:solidFill>
                <a:schemeClr val="bg1"/>
              </a:solidFill>
              <a:latin typeface="Impact" panose="020B0806030902050204" pitchFamily="34" charset="0"/>
            </a:endParaRPr>
          </a:p>
        </p:txBody>
      </p:sp>
      <p:sp>
        <p:nvSpPr>
          <p:cNvPr id="46" name="Rectangle: Rounded Corners 3"/>
          <p:cNvSpPr/>
          <p:nvPr userDrawn="1"/>
        </p:nvSpPr>
        <p:spPr>
          <a:xfrm rot="2702816">
            <a:off x="2694555" y="1768288"/>
            <a:ext cx="1135744" cy="1140686"/>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47" name="Freeform: Shape 10"/>
          <p:cNvSpPr/>
          <p:nvPr userDrawn="1"/>
        </p:nvSpPr>
        <p:spPr>
          <a:xfrm rot="2702816">
            <a:off x="2758308" y="1832322"/>
            <a:ext cx="1008240" cy="1012627"/>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48" name="TextBox 11"/>
          <p:cNvSpPr txBox="1"/>
          <p:nvPr userDrawn="1"/>
        </p:nvSpPr>
        <p:spPr>
          <a:xfrm>
            <a:off x="3371533" y="2147949"/>
            <a:ext cx="389597" cy="339362"/>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02</a:t>
            </a:r>
            <a:endParaRPr lang="en-US" sz="2400" b="1">
              <a:solidFill>
                <a:schemeClr val="bg1"/>
              </a:solidFill>
              <a:latin typeface="Impact" panose="020B0806030902050204" pitchFamily="34" charset="0"/>
            </a:endParaRPr>
          </a:p>
        </p:txBody>
      </p:sp>
      <p:sp>
        <p:nvSpPr>
          <p:cNvPr id="12" name="矩形 11"/>
          <p:cNvSpPr/>
          <p:nvPr userDrawn="1"/>
        </p:nvSpPr>
        <p:spPr>
          <a:xfrm flipV="1">
            <a:off x="2427044" y="558480"/>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3" name="图片 12"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38" name="文本占位符 2"/>
          <p:cNvSpPr>
            <a:spLocks noGrp="1"/>
          </p:cNvSpPr>
          <p:nvPr userDrawn="1">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39" name="文本占位符 2"/>
          <p:cNvSpPr>
            <a:spLocks noGrp="1"/>
          </p:cNvSpPr>
          <p:nvPr userDrawn="1">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3" name="文本占位符 2"/>
          <p:cNvSpPr>
            <a:spLocks noGrp="1"/>
          </p:cNvSpPr>
          <p:nvPr>
            <p:ph type="body" sz="quarter" idx="12" hasCustomPrompt="1"/>
          </p:nvPr>
        </p:nvSpPr>
        <p:spPr>
          <a:xfrm>
            <a:off x="1262317" y="3122613"/>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73" name="文本占位符 2"/>
          <p:cNvSpPr>
            <a:spLocks noGrp="1"/>
          </p:cNvSpPr>
          <p:nvPr>
            <p:ph type="body" sz="quarter" idx="13" hasCustomPrompt="1"/>
          </p:nvPr>
        </p:nvSpPr>
        <p:spPr>
          <a:xfrm>
            <a:off x="1176994" y="3427416"/>
            <a:ext cx="1143731" cy="654721"/>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74" name="文本占位符 2"/>
          <p:cNvSpPr>
            <a:spLocks noGrp="1"/>
          </p:cNvSpPr>
          <p:nvPr>
            <p:ph type="body" sz="quarter" idx="14" hasCustomPrompt="1"/>
          </p:nvPr>
        </p:nvSpPr>
        <p:spPr>
          <a:xfrm>
            <a:off x="2811381" y="3122957"/>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75" name="文本占位符 2"/>
          <p:cNvSpPr>
            <a:spLocks noGrp="1"/>
          </p:cNvSpPr>
          <p:nvPr>
            <p:ph type="body" sz="quarter" idx="15" hasCustomPrompt="1"/>
          </p:nvPr>
        </p:nvSpPr>
        <p:spPr>
          <a:xfrm>
            <a:off x="2726058" y="3427760"/>
            <a:ext cx="1143731" cy="654721"/>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76" name="文本占位符 2"/>
          <p:cNvSpPr>
            <a:spLocks noGrp="1"/>
          </p:cNvSpPr>
          <p:nvPr>
            <p:ph type="body" sz="quarter" idx="16" hasCustomPrompt="1"/>
          </p:nvPr>
        </p:nvSpPr>
        <p:spPr>
          <a:xfrm>
            <a:off x="4270101" y="3122953"/>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77" name="文本占位符 2"/>
          <p:cNvSpPr>
            <a:spLocks noGrp="1"/>
          </p:cNvSpPr>
          <p:nvPr>
            <p:ph type="body" sz="quarter" idx="17" hasCustomPrompt="1"/>
          </p:nvPr>
        </p:nvSpPr>
        <p:spPr>
          <a:xfrm>
            <a:off x="4184778" y="3427756"/>
            <a:ext cx="1143731" cy="654721"/>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78" name="文本占位符 2"/>
          <p:cNvSpPr>
            <a:spLocks noGrp="1"/>
          </p:cNvSpPr>
          <p:nvPr>
            <p:ph type="body" sz="quarter" idx="18" hasCustomPrompt="1"/>
          </p:nvPr>
        </p:nvSpPr>
        <p:spPr>
          <a:xfrm>
            <a:off x="5674391" y="3122949"/>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79" name="文本占位符 2"/>
          <p:cNvSpPr>
            <a:spLocks noGrp="1"/>
          </p:cNvSpPr>
          <p:nvPr>
            <p:ph type="body" sz="quarter" idx="19" hasCustomPrompt="1"/>
          </p:nvPr>
        </p:nvSpPr>
        <p:spPr>
          <a:xfrm>
            <a:off x="5589068" y="3427752"/>
            <a:ext cx="1143731" cy="654721"/>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80" name="文本占位符 2"/>
          <p:cNvSpPr>
            <a:spLocks noGrp="1"/>
          </p:cNvSpPr>
          <p:nvPr>
            <p:ph type="body" sz="quarter" idx="20" hasCustomPrompt="1"/>
          </p:nvPr>
        </p:nvSpPr>
        <p:spPr>
          <a:xfrm>
            <a:off x="7111339" y="3122945"/>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81" name="文本占位符 2"/>
          <p:cNvSpPr>
            <a:spLocks noGrp="1"/>
          </p:cNvSpPr>
          <p:nvPr>
            <p:ph type="body" sz="quarter" idx="21" hasCustomPrompt="1"/>
          </p:nvPr>
        </p:nvSpPr>
        <p:spPr>
          <a:xfrm>
            <a:off x="7026016" y="3427748"/>
            <a:ext cx="1143731" cy="654721"/>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时间轴页1">
    <p:spTree>
      <p:nvGrpSpPr>
        <p:cNvPr id="1" name=""/>
        <p:cNvGrpSpPr/>
        <p:nvPr/>
      </p:nvGrpSpPr>
      <p:grpSpPr>
        <a:xfrm>
          <a:off x="0" y="0"/>
          <a:ext cx="0" cy="0"/>
          <a:chOff x="0" y="0"/>
          <a:chExt cx="0" cy="0"/>
        </a:xfrm>
      </p:grpSpPr>
      <p:grpSp>
        <p:nvGrpSpPr>
          <p:cNvPr id="100" name="组合 99"/>
          <p:cNvGrpSpPr/>
          <p:nvPr userDrawn="1"/>
        </p:nvGrpSpPr>
        <p:grpSpPr>
          <a:xfrm>
            <a:off x="685211" y="1120365"/>
            <a:ext cx="7588835" cy="3122179"/>
            <a:chOff x="2811" y="3341"/>
            <a:chExt cx="14824" cy="6160"/>
          </a:xfrm>
        </p:grpSpPr>
        <p:sp>
          <p:nvSpPr>
            <p:cNvPr id="7" name="Freeform 5"/>
            <p:cNvSpPr/>
            <p:nvPr userDrawn="1"/>
          </p:nvSpPr>
          <p:spPr bwMode="auto">
            <a:xfrm>
              <a:off x="15327" y="5444"/>
              <a:ext cx="721" cy="1500"/>
            </a:xfrm>
            <a:custGeom>
              <a:avLst/>
              <a:gdLst>
                <a:gd name="T0" fmla="*/ 280 w 280"/>
                <a:gd name="T1" fmla="*/ 278 h 862"/>
                <a:gd name="T2" fmla="*/ 280 w 280"/>
                <a:gd name="T3" fmla="*/ 862 h 862"/>
                <a:gd name="T4" fmla="*/ 0 w 280"/>
                <a:gd name="T5" fmla="*/ 582 h 862"/>
                <a:gd name="T6" fmla="*/ 0 w 280"/>
                <a:gd name="T7" fmla="*/ 0 h 862"/>
                <a:gd name="T8" fmla="*/ 3 w 280"/>
                <a:gd name="T9" fmla="*/ 0 h 862"/>
                <a:gd name="T10" fmla="*/ 280 w 280"/>
                <a:gd name="T11" fmla="*/ 278 h 862"/>
              </a:gdLst>
              <a:ahLst/>
              <a:cxnLst>
                <a:cxn ang="0">
                  <a:pos x="T0" y="T1"/>
                </a:cxn>
                <a:cxn ang="0">
                  <a:pos x="T2" y="T3"/>
                </a:cxn>
                <a:cxn ang="0">
                  <a:pos x="T4" y="T5"/>
                </a:cxn>
                <a:cxn ang="0">
                  <a:pos x="T6" y="T7"/>
                </a:cxn>
                <a:cxn ang="0">
                  <a:pos x="T8" y="T9"/>
                </a:cxn>
                <a:cxn ang="0">
                  <a:pos x="T10" y="T11"/>
                </a:cxn>
              </a:cxnLst>
              <a:rect l="0" t="0" r="r" b="b"/>
              <a:pathLst>
                <a:path w="280" h="862">
                  <a:moveTo>
                    <a:pt x="280" y="278"/>
                  </a:moveTo>
                  <a:lnTo>
                    <a:pt x="280" y="862"/>
                  </a:lnTo>
                  <a:lnTo>
                    <a:pt x="0" y="582"/>
                  </a:lnTo>
                  <a:lnTo>
                    <a:pt x="0" y="0"/>
                  </a:lnTo>
                  <a:lnTo>
                    <a:pt x="3" y="0"/>
                  </a:lnTo>
                  <a:lnTo>
                    <a:pt x="280" y="278"/>
                  </a:lnTo>
                  <a:close/>
                </a:path>
              </a:pathLst>
            </a:custGeom>
            <a:solidFill>
              <a:srgbClr val="2D3C87"/>
            </a:solidFill>
            <a:ln>
              <a:noFill/>
            </a:ln>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9" name="Freeform 8"/>
            <p:cNvSpPr/>
            <p:nvPr userDrawn="1"/>
          </p:nvSpPr>
          <p:spPr bwMode="auto">
            <a:xfrm>
              <a:off x="13118" y="5444"/>
              <a:ext cx="723" cy="1954"/>
            </a:xfrm>
            <a:custGeom>
              <a:avLst/>
              <a:gdLst>
                <a:gd name="T0" fmla="*/ 281 w 281"/>
                <a:gd name="T1" fmla="*/ 278 h 1123"/>
                <a:gd name="T2" fmla="*/ 281 w 281"/>
                <a:gd name="T3" fmla="*/ 1123 h 1123"/>
                <a:gd name="T4" fmla="*/ 0 w 281"/>
                <a:gd name="T5" fmla="*/ 842 h 1123"/>
                <a:gd name="T6" fmla="*/ 0 w 281"/>
                <a:gd name="T7" fmla="*/ 0 h 1123"/>
                <a:gd name="T8" fmla="*/ 279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9" y="278"/>
                  </a:lnTo>
                  <a:lnTo>
                    <a:pt x="281" y="278"/>
                  </a:lnTo>
                  <a:close/>
                </a:path>
              </a:pathLst>
            </a:custGeom>
            <a:solidFill>
              <a:srgbClr val="2D3C87"/>
            </a:solidFill>
            <a:ln>
              <a:noFill/>
            </a:ln>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10" name="Freeform 10"/>
            <p:cNvSpPr/>
            <p:nvPr userDrawn="1"/>
          </p:nvSpPr>
          <p:spPr bwMode="auto">
            <a:xfrm>
              <a:off x="10912" y="5444"/>
              <a:ext cx="723" cy="1954"/>
            </a:xfrm>
            <a:custGeom>
              <a:avLst/>
              <a:gdLst>
                <a:gd name="T0" fmla="*/ 281 w 281"/>
                <a:gd name="T1" fmla="*/ 278 h 1123"/>
                <a:gd name="T2" fmla="*/ 281 w 281"/>
                <a:gd name="T3" fmla="*/ 1123 h 1123"/>
                <a:gd name="T4" fmla="*/ 0 w 281"/>
                <a:gd name="T5" fmla="*/ 842 h 1123"/>
                <a:gd name="T6" fmla="*/ 0 w 281"/>
                <a:gd name="T7" fmla="*/ 0 h 1123"/>
                <a:gd name="T8" fmla="*/ 278 w 281"/>
                <a:gd name="T9" fmla="*/ 278 h 1123"/>
                <a:gd name="T10" fmla="*/ 281 w 281"/>
                <a:gd name="T11" fmla="*/ 278 h 1123"/>
              </a:gdLst>
              <a:ahLst/>
              <a:cxnLst>
                <a:cxn ang="0">
                  <a:pos x="T0" y="T1"/>
                </a:cxn>
                <a:cxn ang="0">
                  <a:pos x="T2" y="T3"/>
                </a:cxn>
                <a:cxn ang="0">
                  <a:pos x="T4" y="T5"/>
                </a:cxn>
                <a:cxn ang="0">
                  <a:pos x="T6" y="T7"/>
                </a:cxn>
                <a:cxn ang="0">
                  <a:pos x="T8" y="T9"/>
                </a:cxn>
                <a:cxn ang="0">
                  <a:pos x="T10" y="T11"/>
                </a:cxn>
              </a:cxnLst>
              <a:rect l="0" t="0" r="r" b="b"/>
              <a:pathLst>
                <a:path w="281" h="1123">
                  <a:moveTo>
                    <a:pt x="281" y="278"/>
                  </a:moveTo>
                  <a:lnTo>
                    <a:pt x="281" y="1123"/>
                  </a:lnTo>
                  <a:lnTo>
                    <a:pt x="0" y="842"/>
                  </a:lnTo>
                  <a:lnTo>
                    <a:pt x="0" y="0"/>
                  </a:lnTo>
                  <a:lnTo>
                    <a:pt x="278" y="278"/>
                  </a:lnTo>
                  <a:lnTo>
                    <a:pt x="281" y="278"/>
                  </a:lnTo>
                  <a:close/>
                </a:path>
              </a:pathLst>
            </a:custGeom>
            <a:solidFill>
              <a:srgbClr val="2D3C87"/>
            </a:solidFill>
            <a:ln>
              <a:noFill/>
            </a:ln>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11" name="Freeform 12"/>
            <p:cNvSpPr/>
            <p:nvPr userDrawn="1"/>
          </p:nvSpPr>
          <p:spPr bwMode="auto">
            <a:xfrm>
              <a:off x="8707" y="5444"/>
              <a:ext cx="721" cy="195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rgbClr val="2D3C87"/>
            </a:solidFill>
            <a:ln>
              <a:noFill/>
            </a:ln>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12" name="Freeform 14"/>
            <p:cNvSpPr/>
            <p:nvPr userDrawn="1"/>
          </p:nvSpPr>
          <p:spPr bwMode="auto">
            <a:xfrm>
              <a:off x="6501" y="5444"/>
              <a:ext cx="721" cy="195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rgbClr val="2D3C87"/>
            </a:solidFill>
            <a:ln>
              <a:noFill/>
            </a:ln>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13" name="Freeform 16"/>
            <p:cNvSpPr/>
            <p:nvPr userDrawn="1"/>
          </p:nvSpPr>
          <p:spPr bwMode="auto">
            <a:xfrm>
              <a:off x="4295" y="5444"/>
              <a:ext cx="721" cy="1954"/>
            </a:xfrm>
            <a:custGeom>
              <a:avLst/>
              <a:gdLst>
                <a:gd name="T0" fmla="*/ 280 w 280"/>
                <a:gd name="T1" fmla="*/ 278 h 1123"/>
                <a:gd name="T2" fmla="*/ 280 w 280"/>
                <a:gd name="T3" fmla="*/ 1123 h 1123"/>
                <a:gd name="T4" fmla="*/ 0 w 280"/>
                <a:gd name="T5" fmla="*/ 842 h 1123"/>
                <a:gd name="T6" fmla="*/ 0 w 280"/>
                <a:gd name="T7" fmla="*/ 0 h 1123"/>
                <a:gd name="T8" fmla="*/ 278 w 280"/>
                <a:gd name="T9" fmla="*/ 278 h 1123"/>
                <a:gd name="T10" fmla="*/ 280 w 280"/>
                <a:gd name="T11" fmla="*/ 278 h 1123"/>
              </a:gdLst>
              <a:ahLst/>
              <a:cxnLst>
                <a:cxn ang="0">
                  <a:pos x="T0" y="T1"/>
                </a:cxn>
                <a:cxn ang="0">
                  <a:pos x="T2" y="T3"/>
                </a:cxn>
                <a:cxn ang="0">
                  <a:pos x="T4" y="T5"/>
                </a:cxn>
                <a:cxn ang="0">
                  <a:pos x="T6" y="T7"/>
                </a:cxn>
                <a:cxn ang="0">
                  <a:pos x="T8" y="T9"/>
                </a:cxn>
                <a:cxn ang="0">
                  <a:pos x="T10" y="T11"/>
                </a:cxn>
              </a:cxnLst>
              <a:rect l="0" t="0" r="r" b="b"/>
              <a:pathLst>
                <a:path w="280" h="1123">
                  <a:moveTo>
                    <a:pt x="280" y="278"/>
                  </a:moveTo>
                  <a:lnTo>
                    <a:pt x="280" y="1123"/>
                  </a:lnTo>
                  <a:lnTo>
                    <a:pt x="0" y="842"/>
                  </a:lnTo>
                  <a:lnTo>
                    <a:pt x="0" y="0"/>
                  </a:lnTo>
                  <a:lnTo>
                    <a:pt x="278" y="278"/>
                  </a:lnTo>
                  <a:lnTo>
                    <a:pt x="280" y="278"/>
                  </a:lnTo>
                  <a:close/>
                </a:path>
              </a:pathLst>
            </a:custGeom>
            <a:solidFill>
              <a:srgbClr val="2D3C87"/>
            </a:solidFill>
            <a:ln>
              <a:noFill/>
            </a:ln>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14" name="Freeform 17"/>
            <p:cNvSpPr/>
            <p:nvPr userDrawn="1"/>
          </p:nvSpPr>
          <p:spPr bwMode="auto">
            <a:xfrm>
              <a:off x="16047" y="5696"/>
              <a:ext cx="1588" cy="1477"/>
            </a:xfrm>
            <a:custGeom>
              <a:avLst/>
              <a:gdLst>
                <a:gd name="T0" fmla="*/ 210 w 617"/>
                <a:gd name="T1" fmla="*/ 849 h 849"/>
                <a:gd name="T2" fmla="*/ 210 w 617"/>
                <a:gd name="T3" fmla="*/ 717 h 849"/>
                <a:gd name="T4" fmla="*/ 0 w 617"/>
                <a:gd name="T5" fmla="*/ 717 h 849"/>
                <a:gd name="T6" fmla="*/ 0 w 617"/>
                <a:gd name="T7" fmla="*/ 133 h 849"/>
                <a:gd name="T8" fmla="*/ 210 w 617"/>
                <a:gd name="T9" fmla="*/ 133 h 849"/>
                <a:gd name="T10" fmla="*/ 210 w 617"/>
                <a:gd name="T11" fmla="*/ 0 h 849"/>
                <a:gd name="T12" fmla="*/ 617 w 617"/>
                <a:gd name="T13" fmla="*/ 424 h 849"/>
                <a:gd name="T14" fmla="*/ 210 w 617"/>
                <a:gd name="T15" fmla="*/ 849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7" h="849">
                  <a:moveTo>
                    <a:pt x="210" y="849"/>
                  </a:moveTo>
                  <a:lnTo>
                    <a:pt x="210" y="717"/>
                  </a:lnTo>
                  <a:lnTo>
                    <a:pt x="0" y="717"/>
                  </a:lnTo>
                  <a:lnTo>
                    <a:pt x="0" y="133"/>
                  </a:lnTo>
                  <a:lnTo>
                    <a:pt x="210" y="133"/>
                  </a:lnTo>
                  <a:lnTo>
                    <a:pt x="210" y="0"/>
                  </a:lnTo>
                  <a:lnTo>
                    <a:pt x="617" y="424"/>
                  </a:lnTo>
                  <a:lnTo>
                    <a:pt x="210" y="849"/>
                  </a:lnTo>
                  <a:close/>
                </a:path>
              </a:pathLst>
            </a:custGeom>
            <a:solidFill>
              <a:schemeClr val="bg1">
                <a:lumMod val="65000"/>
              </a:schemeClr>
            </a:solidFill>
            <a:ln>
              <a:noFill/>
            </a:ln>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16" name="Freeform 15"/>
            <p:cNvSpPr/>
            <p:nvPr userDrawn="1"/>
          </p:nvSpPr>
          <p:spPr bwMode="auto">
            <a:xfrm>
              <a:off x="2811" y="5444"/>
              <a:ext cx="1485" cy="1947"/>
            </a:xfrm>
            <a:custGeom>
              <a:avLst/>
              <a:gdLst>
                <a:gd name="T0" fmla="*/ 577 w 577"/>
                <a:gd name="T1" fmla="*/ 0 h 1119"/>
                <a:gd name="T2" fmla="*/ 577 w 577"/>
                <a:gd name="T3" fmla="*/ 1119 h 1119"/>
                <a:gd name="T4" fmla="*/ 288 w 577"/>
                <a:gd name="T5" fmla="*/ 840 h 1119"/>
                <a:gd name="T6" fmla="*/ 0 w 577"/>
                <a:gd name="T7" fmla="*/ 1118 h 1119"/>
                <a:gd name="T8" fmla="*/ 0 w 577"/>
                <a:gd name="T9" fmla="*/ 0 h 1119"/>
                <a:gd name="T10" fmla="*/ 577 w 577"/>
                <a:gd name="T11" fmla="*/ 0 h 1119"/>
              </a:gdLst>
              <a:ahLst/>
              <a:cxnLst>
                <a:cxn ang="0">
                  <a:pos x="T0" y="T1"/>
                </a:cxn>
                <a:cxn ang="0">
                  <a:pos x="T2" y="T3"/>
                </a:cxn>
                <a:cxn ang="0">
                  <a:pos x="T4" y="T5"/>
                </a:cxn>
                <a:cxn ang="0">
                  <a:pos x="T6" y="T7"/>
                </a:cxn>
                <a:cxn ang="0">
                  <a:pos x="T8" y="T9"/>
                </a:cxn>
                <a:cxn ang="0">
                  <a:pos x="T10" y="T11"/>
                </a:cxn>
              </a:cxnLst>
              <a:rect l="0" t="0" r="r" b="b"/>
              <a:pathLst>
                <a:path w="577" h="1119">
                  <a:moveTo>
                    <a:pt x="577" y="0"/>
                  </a:moveTo>
                  <a:lnTo>
                    <a:pt x="577" y="1119"/>
                  </a:lnTo>
                  <a:lnTo>
                    <a:pt x="288" y="840"/>
                  </a:lnTo>
                  <a:lnTo>
                    <a:pt x="0" y="1118"/>
                  </a:lnTo>
                  <a:lnTo>
                    <a:pt x="0" y="0"/>
                  </a:lnTo>
                  <a:lnTo>
                    <a:pt x="577" y="0"/>
                  </a:lnTo>
                  <a:close/>
                </a:path>
              </a:pathLst>
            </a:custGeom>
            <a:solidFill>
              <a:srgbClr val="3C5BC9"/>
            </a:solidFill>
            <a:ln>
              <a:noFill/>
            </a:ln>
            <a:extLst>
              <a:ext uri="{91240B29-F687-4F45-9708-019B960494DF}">
                <a14:hiddenLine xmlns:a14="http://schemas.microsoft.com/office/drawing/2010/main" w="9525">
                  <a:solidFill>
                    <a:srgbClr val="000000"/>
                  </a:solidFill>
                  <a:round/>
                </a14:hiddenLine>
              </a:ext>
            </a:extLst>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19" name="Rectangle 13"/>
            <p:cNvSpPr>
              <a:spLocks noChangeArrowheads="1"/>
            </p:cNvSpPr>
            <p:nvPr userDrawn="1"/>
          </p:nvSpPr>
          <p:spPr bwMode="auto">
            <a:xfrm>
              <a:off x="5016" y="5444"/>
              <a:ext cx="1485" cy="1954"/>
            </a:xfrm>
            <a:prstGeom prst="rect">
              <a:avLst/>
            </a:prstGeom>
            <a:solidFill>
              <a:srgbClr val="3C5B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22" name="Rectangle 11"/>
            <p:cNvSpPr>
              <a:spLocks noChangeArrowheads="1"/>
            </p:cNvSpPr>
            <p:nvPr userDrawn="1"/>
          </p:nvSpPr>
          <p:spPr bwMode="auto">
            <a:xfrm>
              <a:off x="7223" y="5444"/>
              <a:ext cx="1485" cy="1954"/>
            </a:xfrm>
            <a:prstGeom prst="rect">
              <a:avLst/>
            </a:prstGeom>
            <a:solidFill>
              <a:srgbClr val="3C5B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72" name="Rectangle 9"/>
            <p:cNvSpPr>
              <a:spLocks noChangeArrowheads="1"/>
            </p:cNvSpPr>
            <p:nvPr userDrawn="1"/>
          </p:nvSpPr>
          <p:spPr bwMode="auto">
            <a:xfrm>
              <a:off x="9429" y="5444"/>
              <a:ext cx="1485" cy="1954"/>
            </a:xfrm>
            <a:prstGeom prst="rect">
              <a:avLst/>
            </a:prstGeom>
            <a:solidFill>
              <a:srgbClr val="3C5B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76" name="Rectangle 7"/>
            <p:cNvSpPr>
              <a:spLocks noChangeArrowheads="1"/>
            </p:cNvSpPr>
            <p:nvPr userDrawn="1"/>
          </p:nvSpPr>
          <p:spPr bwMode="auto">
            <a:xfrm>
              <a:off x="11635" y="5444"/>
              <a:ext cx="1482" cy="1954"/>
            </a:xfrm>
            <a:prstGeom prst="rect">
              <a:avLst/>
            </a:prstGeom>
            <a:solidFill>
              <a:srgbClr val="3C5B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sp>
          <p:nvSpPr>
            <p:cNvPr id="86" name="Rectangle 6"/>
            <p:cNvSpPr>
              <a:spLocks noChangeArrowheads="1"/>
            </p:cNvSpPr>
            <p:nvPr userDrawn="1"/>
          </p:nvSpPr>
          <p:spPr bwMode="auto">
            <a:xfrm>
              <a:off x="13844" y="5444"/>
              <a:ext cx="1485" cy="1954"/>
            </a:xfrm>
            <a:prstGeom prst="rect">
              <a:avLst/>
            </a:prstGeom>
            <a:solidFill>
              <a:srgbClr val="3C5B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57" tIns="55828" rIns="111657" bIns="55828" numCol="1" anchor="t" anchorCtr="0" compatLnSpc="1"/>
            <a:lstStyle/>
            <a:p>
              <a:pPr>
                <a:lnSpc>
                  <a:spcPct val="120000"/>
                </a:lnSpc>
              </a:pPr>
              <a:endParaRPr lang="en-US" sz="1400">
                <a:latin typeface="Arial" panose="020B0604020202020204" pitchFamily="34" charset="0"/>
                <a:ea typeface="微软雅黑" panose="020B0503020204020204" charset="-122"/>
                <a:cs typeface="微软雅黑" panose="020B0503020204020204" charset="-122"/>
                <a:sym typeface="Arial" panose="020B0604020202020204" pitchFamily="34" charset="0"/>
              </a:endParaRPr>
            </a:p>
          </p:txBody>
        </p:sp>
        <p:cxnSp>
          <p:nvCxnSpPr>
            <p:cNvPr id="89" name="Straight Connector 54"/>
            <p:cNvCxnSpPr/>
            <p:nvPr/>
          </p:nvCxnSpPr>
          <p:spPr>
            <a:xfrm>
              <a:off x="5016" y="7387"/>
              <a:ext cx="0" cy="2114"/>
            </a:xfrm>
            <a:prstGeom prst="line">
              <a:avLst/>
            </a:prstGeom>
            <a:noFill/>
            <a:ln w="6350" cap="flat" cmpd="sng" algn="ctr">
              <a:solidFill>
                <a:sysClr val="window" lastClr="FFFFFF">
                  <a:lumMod val="65000"/>
                </a:sysClr>
              </a:solidFill>
              <a:prstDash val="solid"/>
              <a:miter lim="800000"/>
            </a:ln>
            <a:effectLst/>
          </p:spPr>
        </p:cxnSp>
        <p:cxnSp>
          <p:nvCxnSpPr>
            <p:cNvPr id="91" name="Straight Connector 56"/>
            <p:cNvCxnSpPr/>
            <p:nvPr/>
          </p:nvCxnSpPr>
          <p:spPr>
            <a:xfrm>
              <a:off x="9426" y="7387"/>
              <a:ext cx="0" cy="2114"/>
            </a:xfrm>
            <a:prstGeom prst="line">
              <a:avLst/>
            </a:prstGeom>
            <a:noFill/>
            <a:ln w="6350" cap="flat" cmpd="sng" algn="ctr">
              <a:solidFill>
                <a:sysClr val="window" lastClr="FFFFFF">
                  <a:lumMod val="65000"/>
                </a:sysClr>
              </a:solidFill>
              <a:prstDash val="solid"/>
              <a:miter lim="800000"/>
            </a:ln>
            <a:effectLst/>
          </p:spPr>
        </p:cxnSp>
        <p:cxnSp>
          <p:nvCxnSpPr>
            <p:cNvPr id="93" name="Straight Connector 58"/>
            <p:cNvCxnSpPr/>
            <p:nvPr/>
          </p:nvCxnSpPr>
          <p:spPr>
            <a:xfrm>
              <a:off x="13842" y="7387"/>
              <a:ext cx="0" cy="2114"/>
            </a:xfrm>
            <a:prstGeom prst="line">
              <a:avLst/>
            </a:prstGeom>
            <a:noFill/>
            <a:ln w="6350" cap="flat" cmpd="sng" algn="ctr">
              <a:solidFill>
                <a:sysClr val="window" lastClr="FFFFFF">
                  <a:lumMod val="65000"/>
                </a:sysClr>
              </a:solidFill>
              <a:prstDash val="solid"/>
              <a:miter lim="800000"/>
            </a:ln>
            <a:effectLst/>
          </p:spPr>
        </p:cxnSp>
        <p:cxnSp>
          <p:nvCxnSpPr>
            <p:cNvPr id="97" name="Straight Connector 62"/>
            <p:cNvCxnSpPr/>
            <p:nvPr/>
          </p:nvCxnSpPr>
          <p:spPr>
            <a:xfrm>
              <a:off x="2825" y="3341"/>
              <a:ext cx="0" cy="2114"/>
            </a:xfrm>
            <a:prstGeom prst="line">
              <a:avLst/>
            </a:prstGeom>
            <a:noFill/>
            <a:ln w="6350" cap="flat" cmpd="sng" algn="ctr">
              <a:solidFill>
                <a:sysClr val="window" lastClr="FFFFFF">
                  <a:lumMod val="65000"/>
                </a:sysClr>
              </a:solidFill>
              <a:prstDash val="solid"/>
              <a:miter lim="800000"/>
            </a:ln>
            <a:effectLst/>
          </p:spPr>
        </p:cxnSp>
        <p:cxnSp>
          <p:nvCxnSpPr>
            <p:cNvPr id="98" name="Straight Connector 63"/>
            <p:cNvCxnSpPr/>
            <p:nvPr/>
          </p:nvCxnSpPr>
          <p:spPr>
            <a:xfrm>
              <a:off x="7235" y="3341"/>
              <a:ext cx="0" cy="2114"/>
            </a:xfrm>
            <a:prstGeom prst="line">
              <a:avLst/>
            </a:prstGeom>
            <a:noFill/>
            <a:ln w="6350" cap="flat" cmpd="sng" algn="ctr">
              <a:solidFill>
                <a:sysClr val="window" lastClr="FFFFFF">
                  <a:lumMod val="65000"/>
                </a:sysClr>
              </a:solidFill>
              <a:prstDash val="solid"/>
              <a:miter lim="800000"/>
            </a:ln>
            <a:effectLst/>
          </p:spPr>
        </p:cxnSp>
        <p:cxnSp>
          <p:nvCxnSpPr>
            <p:cNvPr id="99" name="Straight Connector 64"/>
            <p:cNvCxnSpPr/>
            <p:nvPr/>
          </p:nvCxnSpPr>
          <p:spPr>
            <a:xfrm>
              <a:off x="11642" y="3341"/>
              <a:ext cx="0" cy="2114"/>
            </a:xfrm>
            <a:prstGeom prst="line">
              <a:avLst/>
            </a:prstGeom>
            <a:noFill/>
            <a:ln w="6350" cap="flat" cmpd="sng" algn="ctr">
              <a:solidFill>
                <a:sysClr val="window" lastClr="FFFFFF">
                  <a:lumMod val="65000"/>
                </a:sysClr>
              </a:solidFill>
              <a:prstDash val="solid"/>
              <a:miter lim="800000"/>
            </a:ln>
            <a:effectLst/>
          </p:spPr>
        </p:cxnSp>
      </p:grpSp>
      <p:sp>
        <p:nvSpPr>
          <p:cNvPr id="104" name="矩形 103"/>
          <p:cNvSpPr/>
          <p:nvPr/>
        </p:nvSpPr>
        <p:spPr>
          <a:xfrm flipV="1">
            <a:off x="2427044" y="558480"/>
            <a:ext cx="6540500" cy="43208"/>
          </a:xfrm>
          <a:prstGeom prst="rect">
            <a:avLst/>
          </a:prstGeom>
          <a:solidFill>
            <a:srgbClr val="2D3C87"/>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05" name="图片 104"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47"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48"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5" name="文本占位符 4"/>
          <p:cNvSpPr>
            <a:spLocks noGrp="1"/>
          </p:cNvSpPr>
          <p:nvPr>
            <p:ph type="body" sz="quarter" idx="12" hasCustomPrompt="1"/>
          </p:nvPr>
        </p:nvSpPr>
        <p:spPr>
          <a:xfrm>
            <a:off x="786569" y="1025823"/>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53" name="文本占位符 4"/>
          <p:cNvSpPr>
            <a:spLocks noGrp="1"/>
          </p:cNvSpPr>
          <p:nvPr>
            <p:ph type="body" sz="quarter" idx="13" hasCustomPrompt="1"/>
          </p:nvPr>
        </p:nvSpPr>
        <p:spPr>
          <a:xfrm>
            <a:off x="557799" y="2368420"/>
            <a:ext cx="1039007" cy="538067"/>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lvl="0"/>
            <a:r>
              <a:rPr lang="en-US" altLang="zh-CN" dirty="0"/>
              <a:t>2015</a:t>
            </a:r>
            <a:endParaRPr lang="zh-CN" altLang="en-US" dirty="0"/>
          </a:p>
        </p:txBody>
      </p:sp>
      <p:sp>
        <p:nvSpPr>
          <p:cNvPr id="54" name="文本占位符 4"/>
          <p:cNvSpPr>
            <a:spLocks noGrp="1"/>
          </p:cNvSpPr>
          <p:nvPr>
            <p:ph type="body" sz="quarter" idx="14" hasCustomPrompt="1"/>
          </p:nvPr>
        </p:nvSpPr>
        <p:spPr>
          <a:xfrm>
            <a:off x="3046873" y="1036711"/>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55" name="文本占位符 4"/>
          <p:cNvSpPr>
            <a:spLocks noGrp="1"/>
          </p:cNvSpPr>
          <p:nvPr>
            <p:ph type="body" sz="quarter" idx="15" hasCustomPrompt="1"/>
          </p:nvPr>
        </p:nvSpPr>
        <p:spPr>
          <a:xfrm>
            <a:off x="1895530" y="3377136"/>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56" name="文本占位符 4"/>
          <p:cNvSpPr>
            <a:spLocks noGrp="1"/>
          </p:cNvSpPr>
          <p:nvPr>
            <p:ph type="body" sz="quarter" idx="16" hasCustomPrompt="1"/>
          </p:nvPr>
        </p:nvSpPr>
        <p:spPr>
          <a:xfrm>
            <a:off x="5256723" y="1047589"/>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57" name="文本占位符 4"/>
          <p:cNvSpPr>
            <a:spLocks noGrp="1"/>
          </p:cNvSpPr>
          <p:nvPr>
            <p:ph type="body" sz="quarter" idx="17" hasCustomPrompt="1"/>
          </p:nvPr>
        </p:nvSpPr>
        <p:spPr>
          <a:xfrm>
            <a:off x="4099337" y="3377134"/>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58" name="文本占位符 4"/>
          <p:cNvSpPr>
            <a:spLocks noGrp="1"/>
          </p:cNvSpPr>
          <p:nvPr>
            <p:ph type="body" sz="quarter" idx="18" hasCustomPrompt="1"/>
          </p:nvPr>
        </p:nvSpPr>
        <p:spPr>
          <a:xfrm>
            <a:off x="6407165" y="3388016"/>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59" name="文本占位符 4"/>
          <p:cNvSpPr>
            <a:spLocks noGrp="1"/>
          </p:cNvSpPr>
          <p:nvPr>
            <p:ph type="body" sz="quarter" idx="19" hasCustomPrompt="1"/>
          </p:nvPr>
        </p:nvSpPr>
        <p:spPr>
          <a:xfrm>
            <a:off x="1676228" y="2397583"/>
            <a:ext cx="1039007" cy="538067"/>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lvl="0"/>
            <a:r>
              <a:rPr lang="en-US" altLang="zh-CN" dirty="0"/>
              <a:t>2016</a:t>
            </a:r>
            <a:endParaRPr lang="zh-CN" altLang="en-US" dirty="0"/>
          </a:p>
        </p:txBody>
      </p:sp>
      <p:sp>
        <p:nvSpPr>
          <p:cNvPr id="60" name="文本占位符 4"/>
          <p:cNvSpPr>
            <a:spLocks noGrp="1"/>
          </p:cNvSpPr>
          <p:nvPr>
            <p:ph type="body" sz="quarter" idx="20" hasCustomPrompt="1"/>
          </p:nvPr>
        </p:nvSpPr>
        <p:spPr>
          <a:xfrm>
            <a:off x="2819254" y="2397579"/>
            <a:ext cx="1039007" cy="538067"/>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lvl="0"/>
            <a:r>
              <a:rPr lang="en-US" altLang="zh-CN" dirty="0"/>
              <a:t>2017</a:t>
            </a:r>
            <a:endParaRPr lang="zh-CN" altLang="en-US" dirty="0"/>
          </a:p>
        </p:txBody>
      </p:sp>
      <p:sp>
        <p:nvSpPr>
          <p:cNvPr id="61" name="文本占位符 4"/>
          <p:cNvSpPr>
            <a:spLocks noGrp="1"/>
          </p:cNvSpPr>
          <p:nvPr>
            <p:ph type="body" sz="quarter" idx="21" hasCustomPrompt="1"/>
          </p:nvPr>
        </p:nvSpPr>
        <p:spPr>
          <a:xfrm>
            <a:off x="3951394" y="2397575"/>
            <a:ext cx="1039007" cy="538067"/>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lvl="0"/>
            <a:r>
              <a:rPr lang="en-US" altLang="zh-CN" dirty="0"/>
              <a:t>2018</a:t>
            </a:r>
            <a:endParaRPr lang="zh-CN" altLang="en-US" dirty="0"/>
          </a:p>
        </p:txBody>
      </p:sp>
      <p:sp>
        <p:nvSpPr>
          <p:cNvPr id="62" name="文本占位符 4"/>
          <p:cNvSpPr>
            <a:spLocks noGrp="1"/>
          </p:cNvSpPr>
          <p:nvPr>
            <p:ph type="body" sz="quarter" idx="22" hasCustomPrompt="1"/>
          </p:nvPr>
        </p:nvSpPr>
        <p:spPr>
          <a:xfrm>
            <a:off x="5094420" y="2397571"/>
            <a:ext cx="1039007" cy="538067"/>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lvl="0"/>
            <a:r>
              <a:rPr lang="en-US" altLang="zh-CN" dirty="0"/>
              <a:t>2019</a:t>
            </a:r>
            <a:endParaRPr lang="zh-CN" altLang="en-US" dirty="0"/>
          </a:p>
        </p:txBody>
      </p:sp>
      <p:sp>
        <p:nvSpPr>
          <p:cNvPr id="63" name="文本占位符 4"/>
          <p:cNvSpPr>
            <a:spLocks noGrp="1"/>
          </p:cNvSpPr>
          <p:nvPr>
            <p:ph type="body" sz="quarter" idx="23" hasCustomPrompt="1"/>
          </p:nvPr>
        </p:nvSpPr>
        <p:spPr>
          <a:xfrm>
            <a:off x="6204788" y="2397567"/>
            <a:ext cx="1039007" cy="538067"/>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lvl="0"/>
            <a:r>
              <a:rPr lang="en-US" altLang="zh-CN" dirty="0"/>
              <a:t>2020</a:t>
            </a:r>
            <a:endParaRPr lang="zh-CN" alt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时间轴页2">
    <p:spTree>
      <p:nvGrpSpPr>
        <p:cNvPr id="1" name=""/>
        <p:cNvGrpSpPr/>
        <p:nvPr/>
      </p:nvGrpSpPr>
      <p:grpSpPr>
        <a:xfrm>
          <a:off x="0" y="0"/>
          <a:ext cx="0" cy="0"/>
          <a:chOff x="0" y="0"/>
          <a:chExt cx="0" cy="0"/>
        </a:xfrm>
      </p:grpSpPr>
      <p:sp>
        <p:nvSpPr>
          <p:cNvPr id="6" name="Freeform 77"/>
          <p:cNvSpPr/>
          <p:nvPr userDrawn="1"/>
        </p:nvSpPr>
        <p:spPr bwMode="auto">
          <a:xfrm>
            <a:off x="6580828" y="2078474"/>
            <a:ext cx="2024856" cy="113553"/>
          </a:xfrm>
          <a:custGeom>
            <a:avLst/>
            <a:gdLst>
              <a:gd name="T0" fmla="*/ 506 w 516"/>
              <a:gd name="T1" fmla="*/ 0 h 29"/>
              <a:gd name="T2" fmla="*/ 0 w 516"/>
              <a:gd name="T3" fmla="*/ 0 h 29"/>
              <a:gd name="T4" fmla="*/ 2 w 516"/>
              <a:gd name="T5" fmla="*/ 14 h 29"/>
              <a:gd name="T6" fmla="*/ 0 w 516"/>
              <a:gd name="T7" fmla="*/ 29 h 29"/>
              <a:gd name="T8" fmla="*/ 506 w 516"/>
              <a:gd name="T9" fmla="*/ 29 h 29"/>
              <a:gd name="T10" fmla="*/ 516 w 516"/>
              <a:gd name="T11" fmla="*/ 14 h 29"/>
              <a:gd name="T12" fmla="*/ 506 w 51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516" h="29">
                <a:moveTo>
                  <a:pt x="506" y="0"/>
                </a:moveTo>
                <a:cubicBezTo>
                  <a:pt x="0" y="0"/>
                  <a:pt x="0" y="0"/>
                  <a:pt x="0" y="0"/>
                </a:cubicBezTo>
                <a:cubicBezTo>
                  <a:pt x="1" y="5"/>
                  <a:pt x="2" y="9"/>
                  <a:pt x="2" y="14"/>
                </a:cubicBezTo>
                <a:cubicBezTo>
                  <a:pt x="2" y="19"/>
                  <a:pt x="1" y="24"/>
                  <a:pt x="0" y="29"/>
                </a:cubicBezTo>
                <a:cubicBezTo>
                  <a:pt x="506" y="29"/>
                  <a:pt x="506" y="29"/>
                  <a:pt x="506" y="29"/>
                </a:cubicBezTo>
                <a:cubicBezTo>
                  <a:pt x="511" y="29"/>
                  <a:pt x="516" y="22"/>
                  <a:pt x="516" y="14"/>
                </a:cubicBezTo>
                <a:cubicBezTo>
                  <a:pt x="516" y="7"/>
                  <a:pt x="511" y="0"/>
                  <a:pt x="506" y="0"/>
                </a:cubicBezTo>
              </a:path>
            </a:pathLst>
          </a:custGeom>
          <a:solidFill>
            <a:schemeClr val="bg1">
              <a:lumMod val="75000"/>
            </a:schemeClr>
          </a:solidFill>
          <a:ln>
            <a:noFill/>
          </a:ln>
        </p:spPr>
        <p:txBody>
          <a:bodyPr vert="horz" wrap="square" lIns="68589" tIns="34295" rIns="68589" bIns="34295"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prstClr val="black"/>
              </a:solidFill>
            </a:endParaRPr>
          </a:p>
        </p:txBody>
      </p:sp>
      <p:sp>
        <p:nvSpPr>
          <p:cNvPr id="7" name="Freeform 78"/>
          <p:cNvSpPr/>
          <p:nvPr userDrawn="1"/>
        </p:nvSpPr>
        <p:spPr bwMode="auto">
          <a:xfrm>
            <a:off x="617026" y="2078474"/>
            <a:ext cx="5794304" cy="113553"/>
          </a:xfrm>
          <a:custGeom>
            <a:avLst/>
            <a:gdLst>
              <a:gd name="T0" fmla="*/ 1477 w 1477"/>
              <a:gd name="T1" fmla="*/ 0 h 29"/>
              <a:gd name="T2" fmla="*/ 11 w 1477"/>
              <a:gd name="T3" fmla="*/ 0 h 29"/>
              <a:gd name="T4" fmla="*/ 0 w 1477"/>
              <a:gd name="T5" fmla="*/ 14 h 29"/>
              <a:gd name="T6" fmla="*/ 11 w 1477"/>
              <a:gd name="T7" fmla="*/ 29 h 29"/>
              <a:gd name="T8" fmla="*/ 1477 w 1477"/>
              <a:gd name="T9" fmla="*/ 29 h 29"/>
              <a:gd name="T10" fmla="*/ 1477 w 1477"/>
              <a:gd name="T11" fmla="*/ 0 h 29"/>
            </a:gdLst>
            <a:ahLst/>
            <a:cxnLst>
              <a:cxn ang="0">
                <a:pos x="T0" y="T1"/>
              </a:cxn>
              <a:cxn ang="0">
                <a:pos x="T2" y="T3"/>
              </a:cxn>
              <a:cxn ang="0">
                <a:pos x="T4" y="T5"/>
              </a:cxn>
              <a:cxn ang="0">
                <a:pos x="T6" y="T7"/>
              </a:cxn>
              <a:cxn ang="0">
                <a:pos x="T8" y="T9"/>
              </a:cxn>
              <a:cxn ang="0">
                <a:pos x="T10" y="T11"/>
              </a:cxn>
            </a:cxnLst>
            <a:rect l="0" t="0" r="r" b="b"/>
            <a:pathLst>
              <a:path w="1477" h="29">
                <a:moveTo>
                  <a:pt x="1477" y="0"/>
                </a:moveTo>
                <a:cubicBezTo>
                  <a:pt x="11" y="0"/>
                  <a:pt x="11" y="0"/>
                  <a:pt x="11" y="0"/>
                </a:cubicBezTo>
                <a:cubicBezTo>
                  <a:pt x="5" y="0"/>
                  <a:pt x="0" y="7"/>
                  <a:pt x="0" y="14"/>
                </a:cubicBezTo>
                <a:cubicBezTo>
                  <a:pt x="0" y="22"/>
                  <a:pt x="5" y="29"/>
                  <a:pt x="11" y="29"/>
                </a:cubicBezTo>
                <a:cubicBezTo>
                  <a:pt x="1477" y="29"/>
                  <a:pt x="1477" y="29"/>
                  <a:pt x="1477" y="29"/>
                </a:cubicBezTo>
                <a:cubicBezTo>
                  <a:pt x="1477" y="0"/>
                  <a:pt x="1477" y="0"/>
                  <a:pt x="1477" y="0"/>
                </a:cubicBezTo>
              </a:path>
            </a:pathLst>
          </a:custGeom>
          <a:solidFill>
            <a:srgbClr val="2D3C87"/>
          </a:solidFill>
          <a:ln>
            <a:noFill/>
          </a:ln>
        </p:spPr>
        <p:txBody>
          <a:bodyPr vert="horz" wrap="square" lIns="68589" tIns="34295" rIns="68589" bIns="34295"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grpSp>
        <p:nvGrpSpPr>
          <p:cNvPr id="8" name="组合 37"/>
          <p:cNvGrpSpPr/>
          <p:nvPr userDrawn="1"/>
        </p:nvGrpSpPr>
        <p:grpSpPr>
          <a:xfrm>
            <a:off x="6310516" y="1995308"/>
            <a:ext cx="278604" cy="279883"/>
            <a:chOff x="8414021" y="2659123"/>
            <a:chExt cx="371472" cy="372997"/>
          </a:xfrm>
          <a:solidFill>
            <a:srgbClr val="2D3C87"/>
          </a:solidFill>
        </p:grpSpPr>
        <p:sp>
          <p:nvSpPr>
            <p:cNvPr id="9" name="Oval 79"/>
            <p:cNvSpPr>
              <a:spLocks noChangeArrowheads="1"/>
            </p:cNvSpPr>
            <p:nvPr/>
          </p:nvSpPr>
          <p:spPr bwMode="auto">
            <a:xfrm>
              <a:off x="8414021" y="2659123"/>
              <a:ext cx="371472" cy="372997"/>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sp>
          <p:nvSpPr>
            <p:cNvPr id="10" name="Oval 80"/>
            <p:cNvSpPr>
              <a:spLocks noChangeArrowheads="1"/>
            </p:cNvSpPr>
            <p:nvPr/>
          </p:nvSpPr>
          <p:spPr bwMode="auto">
            <a:xfrm>
              <a:off x="8548901" y="2795533"/>
              <a:ext cx="106135" cy="100176"/>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grpSp>
      <p:grpSp>
        <p:nvGrpSpPr>
          <p:cNvPr id="19" name="组合 36"/>
          <p:cNvGrpSpPr/>
          <p:nvPr userDrawn="1"/>
        </p:nvGrpSpPr>
        <p:grpSpPr>
          <a:xfrm>
            <a:off x="4109875" y="1995308"/>
            <a:ext cx="278604" cy="279883"/>
            <a:chOff x="5479833" y="2659123"/>
            <a:chExt cx="371472" cy="372997"/>
          </a:xfrm>
          <a:solidFill>
            <a:srgbClr val="2D3C87"/>
          </a:solidFill>
        </p:grpSpPr>
        <p:sp>
          <p:nvSpPr>
            <p:cNvPr id="11" name="Oval 81"/>
            <p:cNvSpPr>
              <a:spLocks noChangeArrowheads="1"/>
            </p:cNvSpPr>
            <p:nvPr/>
          </p:nvSpPr>
          <p:spPr bwMode="auto">
            <a:xfrm>
              <a:off x="5479833" y="2659123"/>
              <a:ext cx="371472" cy="372997"/>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sp>
          <p:nvSpPr>
            <p:cNvPr id="12" name="Oval 82"/>
            <p:cNvSpPr>
              <a:spLocks noChangeArrowheads="1"/>
            </p:cNvSpPr>
            <p:nvPr/>
          </p:nvSpPr>
          <p:spPr bwMode="auto">
            <a:xfrm>
              <a:off x="5614712" y="2795533"/>
              <a:ext cx="106135" cy="100176"/>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grpSp>
      <p:grpSp>
        <p:nvGrpSpPr>
          <p:cNvPr id="20" name="组合 35"/>
          <p:cNvGrpSpPr/>
          <p:nvPr userDrawn="1"/>
        </p:nvGrpSpPr>
        <p:grpSpPr>
          <a:xfrm>
            <a:off x="2332115" y="1995308"/>
            <a:ext cx="278604" cy="279883"/>
            <a:chOff x="3109487" y="2659123"/>
            <a:chExt cx="371472" cy="372997"/>
          </a:xfrm>
          <a:solidFill>
            <a:srgbClr val="2D3C87"/>
          </a:solidFill>
        </p:grpSpPr>
        <p:sp>
          <p:nvSpPr>
            <p:cNvPr id="13" name="Oval 83"/>
            <p:cNvSpPr>
              <a:spLocks noChangeArrowheads="1"/>
            </p:cNvSpPr>
            <p:nvPr/>
          </p:nvSpPr>
          <p:spPr bwMode="auto">
            <a:xfrm>
              <a:off x="3109487" y="2659123"/>
              <a:ext cx="371472" cy="372997"/>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sp>
          <p:nvSpPr>
            <p:cNvPr id="14" name="Oval 84"/>
            <p:cNvSpPr>
              <a:spLocks noChangeArrowheads="1"/>
            </p:cNvSpPr>
            <p:nvPr/>
          </p:nvSpPr>
          <p:spPr bwMode="auto">
            <a:xfrm>
              <a:off x="3246578" y="2795533"/>
              <a:ext cx="99502" cy="100176"/>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grpSp>
      <p:grpSp>
        <p:nvGrpSpPr>
          <p:cNvPr id="21" name="组合 34"/>
          <p:cNvGrpSpPr/>
          <p:nvPr userDrawn="1"/>
        </p:nvGrpSpPr>
        <p:grpSpPr>
          <a:xfrm>
            <a:off x="542399" y="1995308"/>
            <a:ext cx="278604" cy="279883"/>
            <a:chOff x="772306" y="2659123"/>
            <a:chExt cx="371472" cy="372997"/>
          </a:xfrm>
          <a:solidFill>
            <a:srgbClr val="2D3C87"/>
          </a:solidFill>
        </p:grpSpPr>
        <p:sp>
          <p:nvSpPr>
            <p:cNvPr id="15" name="Oval 85"/>
            <p:cNvSpPr>
              <a:spLocks noChangeArrowheads="1"/>
            </p:cNvSpPr>
            <p:nvPr/>
          </p:nvSpPr>
          <p:spPr bwMode="auto">
            <a:xfrm>
              <a:off x="772306" y="2659123"/>
              <a:ext cx="371472" cy="372997"/>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sp>
          <p:nvSpPr>
            <p:cNvPr id="16" name="Oval 86"/>
            <p:cNvSpPr>
              <a:spLocks noChangeArrowheads="1"/>
            </p:cNvSpPr>
            <p:nvPr/>
          </p:nvSpPr>
          <p:spPr bwMode="auto">
            <a:xfrm>
              <a:off x="907187" y="2795533"/>
              <a:ext cx="99502" cy="100176"/>
            </a:xfrm>
            <a:prstGeom prst="ellipse">
              <a:avLst/>
            </a:prstGeom>
            <a:grpFill/>
            <a:ln>
              <a:noFill/>
            </a:ln>
          </p:spPr>
          <p:txBody>
            <a:bodyPr vert="horz" wrap="square" lIns="91440" tIns="45720" rIns="91440" bIns="45720" numCol="1" anchor="t" anchorCtr="0" compatLnSpc="1"/>
            <a:ls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defTabSz="685800" eaLnBrk="0" hangingPunct="0"/>
              <a:endParaRPr lang="zh-CN" altLang="en-US" sz="1400" dirty="0">
                <a:solidFill>
                  <a:schemeClr val="bg2">
                    <a:lumMod val="50000"/>
                  </a:schemeClr>
                </a:solidFill>
              </a:endParaRPr>
            </a:p>
          </p:txBody>
        </p:sp>
      </p:grpSp>
      <p:sp>
        <p:nvSpPr>
          <p:cNvPr id="104" name="矩形 103"/>
          <p:cNvSpPr/>
          <p:nvPr/>
        </p:nvSpPr>
        <p:spPr>
          <a:xfrm flipV="1">
            <a:off x="2427044" y="558480"/>
            <a:ext cx="6540500" cy="43208"/>
          </a:xfrm>
          <a:prstGeom prst="rect">
            <a:avLst/>
          </a:prstGeom>
          <a:solidFill>
            <a:srgbClr val="2D3C87"/>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05" name="图片 104"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37"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38"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39" name="文本占位符 2"/>
          <p:cNvSpPr>
            <a:spLocks noGrp="1"/>
          </p:cNvSpPr>
          <p:nvPr>
            <p:ph type="body" sz="quarter" idx="12" hasCustomPrompt="1"/>
          </p:nvPr>
        </p:nvSpPr>
        <p:spPr>
          <a:xfrm>
            <a:off x="451228" y="2520597"/>
            <a:ext cx="1312256" cy="296862"/>
          </a:xfrm>
          <a:prstGeom prst="rect">
            <a:avLst/>
          </a:prstGeom>
        </p:spPr>
        <p:txBody>
          <a:bodyPr/>
          <a:lstStyle>
            <a:lvl1pPr marL="0" indent="0" algn="l" defTabSz="802005" rtl="0" eaLnBrk="1" latinLnBrk="0" hangingPunct="1">
              <a:buNone/>
              <a:defRPr lang="zh-CN" altLang="en-US" sz="12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40" name="文本占位符 2"/>
          <p:cNvSpPr>
            <a:spLocks noGrp="1"/>
          </p:cNvSpPr>
          <p:nvPr>
            <p:ph type="body" sz="quarter" idx="13" hasCustomPrompt="1"/>
          </p:nvPr>
        </p:nvSpPr>
        <p:spPr>
          <a:xfrm>
            <a:off x="442107" y="2825400"/>
            <a:ext cx="1343150" cy="1267626"/>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41" name="文本占位符 2"/>
          <p:cNvSpPr>
            <a:spLocks noGrp="1"/>
          </p:cNvSpPr>
          <p:nvPr>
            <p:ph type="body" sz="quarter" idx="14" hasCustomPrompt="1"/>
          </p:nvPr>
        </p:nvSpPr>
        <p:spPr>
          <a:xfrm>
            <a:off x="451119" y="1596190"/>
            <a:ext cx="1159475" cy="341478"/>
          </a:xfrm>
          <a:prstGeom prst="rect">
            <a:avLst/>
          </a:prstGeom>
        </p:spPr>
        <p:txBody>
          <a:bodyPr/>
          <a:lstStyle>
            <a:lvl1pPr marL="0" indent="0" algn="l" defTabSz="673735" rtl="0" eaLnBrk="1" latinLnBrk="0" hangingPunct="1">
              <a:lnSpc>
                <a:spcPct val="120000"/>
              </a:lnSpc>
              <a:buNone/>
              <a:defRPr lang="zh-CN" altLang="en-US" sz="900" dirty="0">
                <a:solidFill>
                  <a:schemeClr val="tx1">
                    <a:lumMod val="65000"/>
                    <a:lumOff val="35000"/>
                  </a:schemeClr>
                </a:solidFill>
                <a:cs typeface="Arial" panose="020B0604020202020204" pitchFamily="34" charset="0"/>
              </a:defRPr>
            </a:lvl1pPr>
          </a:lstStyle>
          <a:p>
            <a:pPr defTabSz="685800" eaLnBrk="0" hangingPunct="0"/>
            <a:r>
              <a:rPr lang="en-US" altLang="zh-CN" sz="1500" dirty="0">
                <a:solidFill>
                  <a:schemeClr val="tx1">
                    <a:lumMod val="65000"/>
                    <a:lumOff val="35000"/>
                  </a:schemeClr>
                </a:solidFill>
                <a:latin typeface="+mj-lt"/>
                <a:cs typeface="Arial" panose="020B0604020202020204" pitchFamily="34" charset="0"/>
              </a:rPr>
              <a:t>2005-2008</a:t>
            </a:r>
            <a:endParaRPr lang="zh-CN" altLang="en-US" sz="1500" dirty="0">
              <a:solidFill>
                <a:schemeClr val="tx1">
                  <a:lumMod val="65000"/>
                  <a:lumOff val="35000"/>
                </a:schemeClr>
              </a:solidFill>
              <a:latin typeface="+mj-lt"/>
              <a:cs typeface="Arial" panose="020B0604020202020204" pitchFamily="34" charset="0"/>
            </a:endParaRPr>
          </a:p>
        </p:txBody>
      </p:sp>
      <p:sp>
        <p:nvSpPr>
          <p:cNvPr id="42" name="文本占位符 2"/>
          <p:cNvSpPr>
            <a:spLocks noGrp="1"/>
          </p:cNvSpPr>
          <p:nvPr>
            <p:ph type="body" sz="quarter" idx="15" hasCustomPrompt="1"/>
          </p:nvPr>
        </p:nvSpPr>
        <p:spPr>
          <a:xfrm>
            <a:off x="2292160" y="2534539"/>
            <a:ext cx="1312256" cy="296862"/>
          </a:xfrm>
          <a:prstGeom prst="rect">
            <a:avLst/>
          </a:prstGeom>
        </p:spPr>
        <p:txBody>
          <a:bodyPr/>
          <a:lstStyle>
            <a:lvl1pPr marL="0" indent="0" algn="l" defTabSz="802005" rtl="0" eaLnBrk="1" latinLnBrk="0" hangingPunct="1">
              <a:buNone/>
              <a:defRPr lang="zh-CN" altLang="en-US" sz="12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43" name="文本占位符 2"/>
          <p:cNvSpPr>
            <a:spLocks noGrp="1"/>
          </p:cNvSpPr>
          <p:nvPr>
            <p:ph type="body" sz="quarter" idx="16" hasCustomPrompt="1"/>
          </p:nvPr>
        </p:nvSpPr>
        <p:spPr>
          <a:xfrm>
            <a:off x="2283039" y="2839342"/>
            <a:ext cx="1343150" cy="1267626"/>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46" name="文本占位符 2"/>
          <p:cNvSpPr>
            <a:spLocks noGrp="1"/>
          </p:cNvSpPr>
          <p:nvPr>
            <p:ph type="body" sz="quarter" idx="17" hasCustomPrompt="1"/>
          </p:nvPr>
        </p:nvSpPr>
        <p:spPr>
          <a:xfrm>
            <a:off x="4059864" y="2531566"/>
            <a:ext cx="1312256" cy="296862"/>
          </a:xfrm>
          <a:prstGeom prst="rect">
            <a:avLst/>
          </a:prstGeom>
        </p:spPr>
        <p:txBody>
          <a:bodyPr/>
          <a:lstStyle>
            <a:lvl1pPr marL="0" indent="0" algn="l" defTabSz="802005" rtl="0" eaLnBrk="1" latinLnBrk="0" hangingPunct="1">
              <a:buNone/>
              <a:defRPr lang="zh-CN" altLang="en-US" sz="12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47" name="文本占位符 2"/>
          <p:cNvSpPr>
            <a:spLocks noGrp="1"/>
          </p:cNvSpPr>
          <p:nvPr>
            <p:ph type="body" sz="quarter" idx="18" hasCustomPrompt="1"/>
          </p:nvPr>
        </p:nvSpPr>
        <p:spPr>
          <a:xfrm>
            <a:off x="4050743" y="2836369"/>
            <a:ext cx="1343150" cy="1267626"/>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50" name="文本占位符 2"/>
          <p:cNvSpPr>
            <a:spLocks noGrp="1"/>
          </p:cNvSpPr>
          <p:nvPr>
            <p:ph type="body" sz="quarter" idx="19" hasCustomPrompt="1"/>
          </p:nvPr>
        </p:nvSpPr>
        <p:spPr>
          <a:xfrm>
            <a:off x="6225585" y="2531565"/>
            <a:ext cx="1312256" cy="296862"/>
          </a:xfrm>
          <a:prstGeom prst="rect">
            <a:avLst/>
          </a:prstGeom>
        </p:spPr>
        <p:txBody>
          <a:bodyPr/>
          <a:lstStyle>
            <a:lvl1pPr marL="0" indent="0" algn="l" defTabSz="802005" rtl="0" eaLnBrk="1" latinLnBrk="0" hangingPunct="1">
              <a:buNone/>
              <a:defRPr lang="zh-CN" altLang="en-US" sz="12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51" name="文本占位符 2"/>
          <p:cNvSpPr>
            <a:spLocks noGrp="1"/>
          </p:cNvSpPr>
          <p:nvPr>
            <p:ph type="body" sz="quarter" idx="20" hasCustomPrompt="1"/>
          </p:nvPr>
        </p:nvSpPr>
        <p:spPr>
          <a:xfrm>
            <a:off x="6216464" y="2836368"/>
            <a:ext cx="1343150" cy="1267626"/>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52" name="文本占位符 2"/>
          <p:cNvSpPr>
            <a:spLocks noGrp="1"/>
          </p:cNvSpPr>
          <p:nvPr>
            <p:ph type="body" sz="quarter" idx="21" hasCustomPrompt="1"/>
          </p:nvPr>
        </p:nvSpPr>
        <p:spPr>
          <a:xfrm>
            <a:off x="2258191" y="1596186"/>
            <a:ext cx="1159475" cy="341478"/>
          </a:xfrm>
          <a:prstGeom prst="rect">
            <a:avLst/>
          </a:prstGeom>
        </p:spPr>
        <p:txBody>
          <a:bodyPr/>
          <a:lstStyle>
            <a:lvl1pPr marL="0" indent="0" algn="l" defTabSz="673735" rtl="0" eaLnBrk="1" latinLnBrk="0" hangingPunct="1">
              <a:lnSpc>
                <a:spcPct val="120000"/>
              </a:lnSpc>
              <a:buNone/>
              <a:defRPr lang="zh-CN" altLang="en-US" sz="1500" dirty="0">
                <a:solidFill>
                  <a:schemeClr val="tx1">
                    <a:lumMod val="65000"/>
                    <a:lumOff val="35000"/>
                  </a:schemeClr>
                </a:solidFill>
                <a:cs typeface="Arial" panose="020B0604020202020204" pitchFamily="34" charset="0"/>
              </a:defRPr>
            </a:lvl1pPr>
          </a:lstStyle>
          <a:p>
            <a:pPr defTabSz="685800" eaLnBrk="0" hangingPunct="0"/>
            <a:r>
              <a:rPr lang="en-US" altLang="zh-CN" sz="1500" dirty="0">
                <a:solidFill>
                  <a:schemeClr val="tx1">
                    <a:lumMod val="65000"/>
                    <a:lumOff val="35000"/>
                  </a:schemeClr>
                </a:solidFill>
                <a:latin typeface="+mj-lt"/>
                <a:cs typeface="Arial" panose="020B0604020202020204" pitchFamily="34" charset="0"/>
              </a:rPr>
              <a:t>2008-2010</a:t>
            </a:r>
            <a:endParaRPr lang="zh-CN" altLang="en-US" sz="1500" dirty="0">
              <a:solidFill>
                <a:schemeClr val="tx1">
                  <a:lumMod val="65000"/>
                  <a:lumOff val="35000"/>
                </a:schemeClr>
              </a:solidFill>
              <a:latin typeface="+mj-lt"/>
              <a:cs typeface="Arial" panose="020B0604020202020204" pitchFamily="34" charset="0"/>
            </a:endParaRPr>
          </a:p>
        </p:txBody>
      </p:sp>
      <p:sp>
        <p:nvSpPr>
          <p:cNvPr id="53" name="文本占位符 2"/>
          <p:cNvSpPr>
            <a:spLocks noGrp="1"/>
          </p:cNvSpPr>
          <p:nvPr>
            <p:ph type="body" sz="quarter" idx="22" hasCustomPrompt="1"/>
          </p:nvPr>
        </p:nvSpPr>
        <p:spPr>
          <a:xfrm>
            <a:off x="3999947" y="1596182"/>
            <a:ext cx="1159475" cy="341478"/>
          </a:xfrm>
          <a:prstGeom prst="rect">
            <a:avLst/>
          </a:prstGeom>
        </p:spPr>
        <p:txBody>
          <a:bodyPr/>
          <a:lstStyle>
            <a:lvl1pPr marL="0" indent="0" algn="l" defTabSz="673735" rtl="0" eaLnBrk="1" latinLnBrk="0" hangingPunct="1">
              <a:lnSpc>
                <a:spcPct val="120000"/>
              </a:lnSpc>
              <a:buNone/>
              <a:defRPr lang="zh-CN" altLang="en-US" sz="1500" dirty="0">
                <a:solidFill>
                  <a:schemeClr val="tx1">
                    <a:lumMod val="65000"/>
                    <a:lumOff val="35000"/>
                  </a:schemeClr>
                </a:solidFill>
                <a:cs typeface="Arial" panose="020B0604020202020204" pitchFamily="34" charset="0"/>
              </a:defRPr>
            </a:lvl1pPr>
          </a:lstStyle>
          <a:p>
            <a:pPr defTabSz="685800" eaLnBrk="0" hangingPunct="0"/>
            <a:r>
              <a:rPr lang="en-US" altLang="zh-CN" sz="1500" dirty="0">
                <a:solidFill>
                  <a:schemeClr val="tx1">
                    <a:lumMod val="65000"/>
                    <a:lumOff val="35000"/>
                  </a:schemeClr>
                </a:solidFill>
                <a:latin typeface="+mj-lt"/>
                <a:cs typeface="Arial" panose="020B0604020202020204" pitchFamily="34" charset="0"/>
              </a:rPr>
              <a:t>2010-2015</a:t>
            </a:r>
            <a:endParaRPr lang="zh-CN" altLang="en-US" sz="1500" dirty="0">
              <a:solidFill>
                <a:schemeClr val="tx1">
                  <a:lumMod val="65000"/>
                  <a:lumOff val="35000"/>
                </a:schemeClr>
              </a:solidFill>
              <a:latin typeface="+mj-lt"/>
              <a:cs typeface="Arial" panose="020B0604020202020204" pitchFamily="34" charset="0"/>
            </a:endParaRPr>
          </a:p>
        </p:txBody>
      </p:sp>
      <p:sp>
        <p:nvSpPr>
          <p:cNvPr id="54" name="文本占位符 2"/>
          <p:cNvSpPr>
            <a:spLocks noGrp="1"/>
          </p:cNvSpPr>
          <p:nvPr>
            <p:ph type="body" sz="quarter" idx="23" hasCustomPrompt="1"/>
          </p:nvPr>
        </p:nvSpPr>
        <p:spPr>
          <a:xfrm>
            <a:off x="6253345" y="1596178"/>
            <a:ext cx="1159475" cy="341478"/>
          </a:xfrm>
          <a:prstGeom prst="rect">
            <a:avLst/>
          </a:prstGeom>
        </p:spPr>
        <p:txBody>
          <a:bodyPr/>
          <a:lstStyle>
            <a:lvl1pPr marL="0" indent="0" algn="l" defTabSz="673735" rtl="0" eaLnBrk="1" latinLnBrk="0" hangingPunct="1">
              <a:lnSpc>
                <a:spcPct val="120000"/>
              </a:lnSpc>
              <a:buNone/>
              <a:defRPr lang="zh-CN" altLang="en-US" sz="1500" dirty="0">
                <a:solidFill>
                  <a:schemeClr val="tx1">
                    <a:lumMod val="65000"/>
                    <a:lumOff val="35000"/>
                  </a:schemeClr>
                </a:solidFill>
                <a:cs typeface="Arial" panose="020B0604020202020204" pitchFamily="34" charset="0"/>
              </a:defRPr>
            </a:lvl1pPr>
          </a:lstStyle>
          <a:p>
            <a:pPr defTabSz="685800" eaLnBrk="0" hangingPunct="0"/>
            <a:r>
              <a:rPr lang="en-US" altLang="zh-CN" sz="1500" dirty="0">
                <a:solidFill>
                  <a:schemeClr val="tx1">
                    <a:lumMod val="65000"/>
                    <a:lumOff val="35000"/>
                  </a:schemeClr>
                </a:solidFill>
                <a:latin typeface="+mj-lt"/>
                <a:cs typeface="Arial" panose="020B0604020202020204" pitchFamily="34" charset="0"/>
              </a:rPr>
              <a:t>2015-2017</a:t>
            </a:r>
            <a:endParaRPr lang="zh-CN" altLang="en-US" sz="1500" dirty="0">
              <a:solidFill>
                <a:schemeClr val="tx1">
                  <a:lumMod val="65000"/>
                  <a:lumOff val="35000"/>
                </a:schemeClr>
              </a:solidFill>
              <a:latin typeface="+mj-lt"/>
              <a:cs typeface="Arial" panose="020B0604020202020204" pitchFamily="34" charset="0"/>
            </a:endParaRPr>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47" name="Rectangle 7"/>
          <p:cNvSpPr>
            <a:spLocks noChangeArrowheads="1"/>
          </p:cNvSpPr>
          <p:nvPr userDrawn="1"/>
        </p:nvSpPr>
        <p:spPr bwMode="auto">
          <a:xfrm>
            <a:off x="0" y="2839799"/>
            <a:ext cx="9144000" cy="18009"/>
          </a:xfrm>
          <a:prstGeom prst="rect">
            <a:avLst/>
          </a:prstGeom>
          <a:solidFill>
            <a:schemeClr val="bg1">
              <a:lumMod val="85000"/>
            </a:schemeClr>
          </a:solidFill>
          <a:ln>
            <a:noFill/>
          </a:ln>
        </p:spPr>
        <p:txBody>
          <a:bodyPr lIns="91458" tIns="45729" rIns="91458" bIns="45729"/>
          <a:lstStyle/>
          <a:p>
            <a:pPr eaLnBrk="1" hangingPunct="1"/>
            <a:endParaRPr lang="zh-CN" altLang="zh-CN"/>
          </a:p>
        </p:txBody>
      </p:sp>
      <p:sp>
        <p:nvSpPr>
          <p:cNvPr id="146" name="Rectangle 6"/>
          <p:cNvSpPr>
            <a:spLocks noChangeArrowheads="1"/>
          </p:cNvSpPr>
          <p:nvPr userDrawn="1"/>
        </p:nvSpPr>
        <p:spPr bwMode="auto">
          <a:xfrm>
            <a:off x="1814830" y="2221620"/>
            <a:ext cx="16510" cy="626855"/>
          </a:xfrm>
          <a:prstGeom prst="rect">
            <a:avLst/>
          </a:prstGeom>
          <a:solidFill>
            <a:schemeClr val="bg1">
              <a:lumMod val="85000"/>
            </a:schemeClr>
          </a:solidFill>
          <a:ln>
            <a:noFill/>
          </a:ln>
        </p:spPr>
        <p:txBody>
          <a:bodyPr/>
          <a:lstStyle/>
          <a:p>
            <a:pPr eaLnBrk="1" hangingPunct="1"/>
            <a:endParaRPr lang="zh-CN" altLang="zh-CN"/>
          </a:p>
        </p:txBody>
      </p:sp>
      <p:sp>
        <p:nvSpPr>
          <p:cNvPr id="148" name="Oval 8"/>
          <p:cNvSpPr>
            <a:spLocks noChangeArrowheads="1"/>
          </p:cNvSpPr>
          <p:nvPr userDrawn="1"/>
        </p:nvSpPr>
        <p:spPr bwMode="auto">
          <a:xfrm>
            <a:off x="1745615" y="2769721"/>
            <a:ext cx="154940" cy="156237"/>
          </a:xfrm>
          <a:prstGeom prst="ellipse">
            <a:avLst/>
          </a:prstGeom>
          <a:solidFill>
            <a:srgbClr val="2D3C87"/>
          </a:solidFill>
          <a:ln>
            <a:noFill/>
          </a:ln>
        </p:spPr>
        <p:txBody>
          <a:bodyPr/>
          <a:lstStyle/>
          <a:p>
            <a:pPr eaLnBrk="1" hangingPunct="1"/>
            <a:endParaRPr lang="zh-CN" altLang="zh-CN"/>
          </a:p>
        </p:txBody>
      </p:sp>
      <p:sp>
        <p:nvSpPr>
          <p:cNvPr id="145" name="Rectangle 5"/>
          <p:cNvSpPr>
            <a:spLocks noChangeArrowheads="1"/>
          </p:cNvSpPr>
          <p:nvPr userDrawn="1"/>
        </p:nvSpPr>
        <p:spPr bwMode="auto">
          <a:xfrm>
            <a:off x="3062605" y="2925323"/>
            <a:ext cx="15240" cy="548101"/>
          </a:xfrm>
          <a:prstGeom prst="rect">
            <a:avLst/>
          </a:prstGeom>
          <a:solidFill>
            <a:schemeClr val="bg1">
              <a:lumMod val="85000"/>
            </a:schemeClr>
          </a:solidFill>
          <a:ln>
            <a:noFill/>
          </a:ln>
        </p:spPr>
        <p:txBody>
          <a:bodyPr/>
          <a:lstStyle/>
          <a:p>
            <a:pPr eaLnBrk="1" hangingPunct="1"/>
            <a:endParaRPr lang="zh-CN" altLang="zh-CN"/>
          </a:p>
        </p:txBody>
      </p:sp>
      <p:sp>
        <p:nvSpPr>
          <p:cNvPr id="154" name="Oval 14"/>
          <p:cNvSpPr>
            <a:spLocks noChangeArrowheads="1"/>
          </p:cNvSpPr>
          <p:nvPr userDrawn="1"/>
        </p:nvSpPr>
        <p:spPr bwMode="auto">
          <a:xfrm>
            <a:off x="2992755" y="2770355"/>
            <a:ext cx="154940" cy="156237"/>
          </a:xfrm>
          <a:prstGeom prst="ellipse">
            <a:avLst/>
          </a:prstGeom>
          <a:solidFill>
            <a:srgbClr val="2D3C87"/>
          </a:solidFill>
          <a:ln>
            <a:noFill/>
          </a:ln>
        </p:spPr>
        <p:txBody>
          <a:bodyPr/>
          <a:lstStyle/>
          <a:p>
            <a:pPr eaLnBrk="1" hangingPunct="1"/>
            <a:endParaRPr lang="zh-CN" altLang="zh-CN"/>
          </a:p>
        </p:txBody>
      </p:sp>
      <p:sp>
        <p:nvSpPr>
          <p:cNvPr id="157" name="Rectangle 17"/>
          <p:cNvSpPr>
            <a:spLocks noChangeArrowheads="1"/>
          </p:cNvSpPr>
          <p:nvPr userDrawn="1"/>
        </p:nvSpPr>
        <p:spPr bwMode="auto">
          <a:xfrm>
            <a:off x="4133215" y="2221620"/>
            <a:ext cx="15240" cy="626855"/>
          </a:xfrm>
          <a:prstGeom prst="rect">
            <a:avLst/>
          </a:prstGeom>
          <a:solidFill>
            <a:schemeClr val="bg1">
              <a:lumMod val="85000"/>
            </a:schemeClr>
          </a:solidFill>
          <a:ln>
            <a:noFill/>
          </a:ln>
        </p:spPr>
        <p:txBody>
          <a:bodyPr/>
          <a:lstStyle/>
          <a:p>
            <a:pPr eaLnBrk="1" hangingPunct="1"/>
            <a:endParaRPr lang="zh-CN" altLang="zh-CN"/>
          </a:p>
        </p:txBody>
      </p:sp>
      <p:sp>
        <p:nvSpPr>
          <p:cNvPr id="158" name="Oval 18"/>
          <p:cNvSpPr>
            <a:spLocks noChangeArrowheads="1"/>
          </p:cNvSpPr>
          <p:nvPr userDrawn="1"/>
        </p:nvSpPr>
        <p:spPr bwMode="auto">
          <a:xfrm>
            <a:off x="4062095" y="2770355"/>
            <a:ext cx="156210" cy="156237"/>
          </a:xfrm>
          <a:prstGeom prst="ellipse">
            <a:avLst/>
          </a:prstGeom>
          <a:solidFill>
            <a:srgbClr val="2D3C87"/>
          </a:solidFill>
          <a:ln>
            <a:noFill/>
          </a:ln>
        </p:spPr>
        <p:txBody>
          <a:bodyPr/>
          <a:lstStyle/>
          <a:p>
            <a:pPr eaLnBrk="1" hangingPunct="1"/>
            <a:endParaRPr lang="zh-CN" altLang="zh-CN"/>
          </a:p>
        </p:txBody>
      </p:sp>
      <p:sp>
        <p:nvSpPr>
          <p:cNvPr id="156" name="Rectangle 16"/>
          <p:cNvSpPr>
            <a:spLocks noChangeArrowheads="1"/>
          </p:cNvSpPr>
          <p:nvPr userDrawn="1"/>
        </p:nvSpPr>
        <p:spPr bwMode="auto">
          <a:xfrm>
            <a:off x="5262245" y="2925323"/>
            <a:ext cx="15240" cy="548101"/>
          </a:xfrm>
          <a:prstGeom prst="rect">
            <a:avLst/>
          </a:prstGeom>
          <a:solidFill>
            <a:schemeClr val="bg1">
              <a:lumMod val="85000"/>
            </a:schemeClr>
          </a:solidFill>
          <a:ln>
            <a:noFill/>
          </a:ln>
        </p:spPr>
        <p:txBody>
          <a:bodyPr/>
          <a:lstStyle/>
          <a:p>
            <a:pPr eaLnBrk="1" hangingPunct="1"/>
            <a:endParaRPr lang="zh-CN" altLang="zh-CN"/>
          </a:p>
        </p:txBody>
      </p:sp>
      <p:sp>
        <p:nvSpPr>
          <p:cNvPr id="159" name="Oval 19"/>
          <p:cNvSpPr>
            <a:spLocks noChangeArrowheads="1"/>
          </p:cNvSpPr>
          <p:nvPr userDrawn="1"/>
        </p:nvSpPr>
        <p:spPr bwMode="auto">
          <a:xfrm>
            <a:off x="5191760" y="2770355"/>
            <a:ext cx="156210" cy="156237"/>
          </a:xfrm>
          <a:prstGeom prst="ellipse">
            <a:avLst/>
          </a:prstGeom>
          <a:solidFill>
            <a:srgbClr val="2D3C87"/>
          </a:solidFill>
          <a:ln>
            <a:noFill/>
          </a:ln>
        </p:spPr>
        <p:txBody>
          <a:bodyPr/>
          <a:lstStyle/>
          <a:p>
            <a:pPr eaLnBrk="1" hangingPunct="1"/>
            <a:endParaRPr lang="zh-CN" altLang="zh-CN"/>
          </a:p>
        </p:txBody>
      </p:sp>
      <p:sp>
        <p:nvSpPr>
          <p:cNvPr id="162" name="Rectangle 267"/>
          <p:cNvSpPr>
            <a:spLocks noChangeArrowheads="1"/>
          </p:cNvSpPr>
          <p:nvPr userDrawn="1"/>
        </p:nvSpPr>
        <p:spPr bwMode="auto">
          <a:xfrm>
            <a:off x="6339840" y="2221620"/>
            <a:ext cx="15240" cy="626855"/>
          </a:xfrm>
          <a:prstGeom prst="rect">
            <a:avLst/>
          </a:prstGeom>
          <a:solidFill>
            <a:schemeClr val="bg1">
              <a:lumMod val="85000"/>
            </a:schemeClr>
          </a:solidFill>
          <a:ln>
            <a:noFill/>
          </a:ln>
        </p:spPr>
        <p:txBody>
          <a:bodyPr/>
          <a:lstStyle/>
          <a:p>
            <a:pPr eaLnBrk="1" hangingPunct="1"/>
            <a:endParaRPr lang="zh-CN" altLang="zh-CN"/>
          </a:p>
        </p:txBody>
      </p:sp>
      <p:sp>
        <p:nvSpPr>
          <p:cNvPr id="163" name="Oval 268"/>
          <p:cNvSpPr>
            <a:spLocks noChangeArrowheads="1"/>
          </p:cNvSpPr>
          <p:nvPr userDrawn="1"/>
        </p:nvSpPr>
        <p:spPr bwMode="auto">
          <a:xfrm>
            <a:off x="6269355" y="2770355"/>
            <a:ext cx="156210" cy="156237"/>
          </a:xfrm>
          <a:prstGeom prst="ellipse">
            <a:avLst/>
          </a:prstGeom>
          <a:solidFill>
            <a:srgbClr val="2D3C87"/>
          </a:solidFill>
          <a:ln>
            <a:noFill/>
          </a:ln>
        </p:spPr>
        <p:txBody>
          <a:bodyPr/>
          <a:lstStyle/>
          <a:p>
            <a:pPr eaLnBrk="1" hangingPunct="1"/>
            <a:endParaRPr lang="zh-CN" altLang="zh-CN"/>
          </a:p>
        </p:txBody>
      </p:sp>
      <p:sp>
        <p:nvSpPr>
          <p:cNvPr id="161" name="Rectangle 266"/>
          <p:cNvSpPr>
            <a:spLocks noChangeArrowheads="1"/>
          </p:cNvSpPr>
          <p:nvPr userDrawn="1"/>
        </p:nvSpPr>
        <p:spPr bwMode="auto">
          <a:xfrm>
            <a:off x="7734935" y="2925323"/>
            <a:ext cx="15240" cy="548101"/>
          </a:xfrm>
          <a:prstGeom prst="rect">
            <a:avLst/>
          </a:prstGeom>
          <a:solidFill>
            <a:schemeClr val="bg1">
              <a:lumMod val="85000"/>
            </a:schemeClr>
          </a:solidFill>
          <a:ln>
            <a:noFill/>
          </a:ln>
        </p:spPr>
        <p:txBody>
          <a:bodyPr/>
          <a:lstStyle/>
          <a:p>
            <a:pPr eaLnBrk="1" hangingPunct="1"/>
            <a:endParaRPr lang="zh-CN" altLang="zh-CN"/>
          </a:p>
        </p:txBody>
      </p:sp>
      <p:sp>
        <p:nvSpPr>
          <p:cNvPr id="165" name="Oval 270"/>
          <p:cNvSpPr>
            <a:spLocks noChangeArrowheads="1"/>
          </p:cNvSpPr>
          <p:nvPr userDrawn="1"/>
        </p:nvSpPr>
        <p:spPr bwMode="auto">
          <a:xfrm>
            <a:off x="7664450" y="2770355"/>
            <a:ext cx="156210" cy="156237"/>
          </a:xfrm>
          <a:prstGeom prst="ellipse">
            <a:avLst/>
          </a:prstGeom>
          <a:solidFill>
            <a:srgbClr val="2D3C87"/>
          </a:solidFill>
          <a:ln>
            <a:noFill/>
          </a:ln>
        </p:spPr>
        <p:txBody>
          <a:bodyPr/>
          <a:lstStyle/>
          <a:p>
            <a:pPr eaLnBrk="1" hangingPunct="1"/>
            <a:endParaRPr lang="zh-CN" altLang="zh-CN"/>
          </a:p>
        </p:txBody>
      </p:sp>
      <p:grpSp>
        <p:nvGrpSpPr>
          <p:cNvPr id="8" name="组合 3"/>
          <p:cNvGrpSpPr/>
          <p:nvPr userDrawn="1"/>
        </p:nvGrpSpPr>
        <p:grpSpPr>
          <a:xfrm>
            <a:off x="1586362" y="1967514"/>
            <a:ext cx="466725" cy="530915"/>
            <a:chOff x="1589534" y="1961482"/>
            <a:chExt cx="466725" cy="530657"/>
          </a:xfrm>
        </p:grpSpPr>
        <p:sp>
          <p:nvSpPr>
            <p:cNvPr id="153" name="Oval 13"/>
            <p:cNvSpPr>
              <a:spLocks noChangeArrowheads="1"/>
            </p:cNvSpPr>
            <p:nvPr/>
          </p:nvSpPr>
          <p:spPr bwMode="auto">
            <a:xfrm>
              <a:off x="1589534" y="1985937"/>
              <a:ext cx="466725" cy="469106"/>
            </a:xfrm>
            <a:prstGeom prst="ellipse">
              <a:avLst/>
            </a:prstGeom>
            <a:solidFill>
              <a:srgbClr val="2D3C87"/>
            </a:solidFill>
            <a:ln>
              <a:noFill/>
            </a:ln>
          </p:spPr>
          <p:txBody>
            <a:bodyPr/>
            <a:lstStyle/>
            <a:p>
              <a:pPr eaLnBrk="1" hangingPunct="1"/>
              <a:endParaRPr lang="zh-CN" altLang="zh-CN"/>
            </a:p>
          </p:txBody>
        </p:sp>
        <p:sp>
          <p:nvSpPr>
            <p:cNvPr id="171" name="Rectangle 33"/>
            <p:cNvSpPr>
              <a:spLocks noChangeArrowheads="1"/>
            </p:cNvSpPr>
            <p:nvPr/>
          </p:nvSpPr>
          <p:spPr bwMode="auto">
            <a:xfrm>
              <a:off x="1663035" y="1961482"/>
              <a:ext cx="351699" cy="53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ysClr val="window" lastClr="FFFFFF"/>
                  </a:solidFill>
                  <a:latin typeface="Raleway" panose="020B0003030101060003" pitchFamily="34" charset="0"/>
                </a:rPr>
                <a:t>1</a:t>
              </a:r>
              <a:endParaRPr lang="en-US" altLang="zh-CN" sz="3000" b="1" dirty="0">
                <a:solidFill>
                  <a:sysClr val="window" lastClr="FFFFFF"/>
                </a:solidFill>
                <a:latin typeface="Raleway" panose="020B0003030101060003" pitchFamily="34" charset="0"/>
              </a:endParaRPr>
            </a:p>
          </p:txBody>
        </p:sp>
      </p:grpSp>
      <p:grpSp>
        <p:nvGrpSpPr>
          <p:cNvPr id="9" name="组合 7"/>
          <p:cNvGrpSpPr/>
          <p:nvPr userDrawn="1"/>
        </p:nvGrpSpPr>
        <p:grpSpPr>
          <a:xfrm>
            <a:off x="3906889" y="1962433"/>
            <a:ext cx="466725" cy="530915"/>
            <a:chOff x="3910061" y="1956407"/>
            <a:chExt cx="466725" cy="530659"/>
          </a:xfrm>
        </p:grpSpPr>
        <p:sp>
          <p:nvSpPr>
            <p:cNvPr id="170" name="Oval 20"/>
            <p:cNvSpPr>
              <a:spLocks noChangeArrowheads="1"/>
            </p:cNvSpPr>
            <p:nvPr/>
          </p:nvSpPr>
          <p:spPr bwMode="auto">
            <a:xfrm>
              <a:off x="3910061" y="1985937"/>
              <a:ext cx="466725" cy="469106"/>
            </a:xfrm>
            <a:prstGeom prst="ellipse">
              <a:avLst/>
            </a:prstGeom>
            <a:solidFill>
              <a:srgbClr val="2D3C87"/>
            </a:solidFill>
            <a:ln>
              <a:noFill/>
            </a:ln>
          </p:spPr>
          <p:txBody>
            <a:bodyPr/>
            <a:lstStyle/>
            <a:p>
              <a:pPr eaLnBrk="1" hangingPunct="1"/>
              <a:endParaRPr lang="zh-CN" altLang="zh-CN"/>
            </a:p>
          </p:txBody>
        </p:sp>
        <p:sp>
          <p:nvSpPr>
            <p:cNvPr id="172" name="Rectangle 34"/>
            <p:cNvSpPr>
              <a:spLocks noChangeArrowheads="1"/>
            </p:cNvSpPr>
            <p:nvPr/>
          </p:nvSpPr>
          <p:spPr bwMode="auto">
            <a:xfrm>
              <a:off x="3966576" y="1956407"/>
              <a:ext cx="351699" cy="53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ysClr val="window" lastClr="FFFFFF"/>
                  </a:solidFill>
                  <a:latin typeface="Raleway" panose="020B0003030101060003" pitchFamily="34" charset="0"/>
                </a:rPr>
                <a:t>3</a:t>
              </a:r>
              <a:endParaRPr lang="en-US" altLang="zh-CN" sz="3000" b="1" dirty="0">
                <a:solidFill>
                  <a:sysClr val="window" lastClr="FFFFFF"/>
                </a:solidFill>
                <a:latin typeface="Raleway" panose="020B0003030101060003" pitchFamily="34" charset="0"/>
              </a:endParaRPr>
            </a:p>
          </p:txBody>
        </p:sp>
      </p:grpSp>
      <p:grpSp>
        <p:nvGrpSpPr>
          <p:cNvPr id="10" name="组合 11"/>
          <p:cNvGrpSpPr/>
          <p:nvPr userDrawn="1"/>
        </p:nvGrpSpPr>
        <p:grpSpPr>
          <a:xfrm>
            <a:off x="6126406" y="1963072"/>
            <a:ext cx="466725" cy="530915"/>
            <a:chOff x="6112434" y="1962120"/>
            <a:chExt cx="466725" cy="530658"/>
          </a:xfrm>
        </p:grpSpPr>
        <p:sp>
          <p:nvSpPr>
            <p:cNvPr id="164" name="Oval 269"/>
            <p:cNvSpPr>
              <a:spLocks noChangeArrowheads="1"/>
            </p:cNvSpPr>
            <p:nvPr/>
          </p:nvSpPr>
          <p:spPr bwMode="auto">
            <a:xfrm>
              <a:off x="6112434" y="1987206"/>
              <a:ext cx="466725" cy="469106"/>
            </a:xfrm>
            <a:prstGeom prst="ellipse">
              <a:avLst/>
            </a:prstGeom>
            <a:solidFill>
              <a:srgbClr val="2D3C87"/>
            </a:solidFill>
            <a:ln>
              <a:noFill/>
            </a:ln>
          </p:spPr>
          <p:txBody>
            <a:bodyPr/>
            <a:lstStyle/>
            <a:p>
              <a:pPr eaLnBrk="1" hangingPunct="1"/>
              <a:endParaRPr lang="zh-CN" altLang="zh-CN"/>
            </a:p>
          </p:txBody>
        </p:sp>
        <p:sp>
          <p:nvSpPr>
            <p:cNvPr id="173" name="Rectangle 35"/>
            <p:cNvSpPr>
              <a:spLocks noChangeArrowheads="1"/>
            </p:cNvSpPr>
            <p:nvPr/>
          </p:nvSpPr>
          <p:spPr bwMode="auto">
            <a:xfrm>
              <a:off x="6166409" y="1962120"/>
              <a:ext cx="351699" cy="530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ysClr val="window" lastClr="FFFFFF"/>
                  </a:solidFill>
                  <a:latin typeface="Raleway" panose="020B0003030101060003" pitchFamily="34" charset="0"/>
                </a:rPr>
                <a:t>5</a:t>
              </a:r>
              <a:endParaRPr lang="en-US" altLang="zh-CN" sz="3000" b="1" dirty="0">
                <a:solidFill>
                  <a:sysClr val="window" lastClr="FFFFFF"/>
                </a:solidFill>
                <a:latin typeface="Raleway" panose="020B0003030101060003" pitchFamily="34" charset="0"/>
              </a:endParaRPr>
            </a:p>
          </p:txBody>
        </p:sp>
      </p:grpSp>
      <p:grpSp>
        <p:nvGrpSpPr>
          <p:cNvPr id="11" name="组合 5"/>
          <p:cNvGrpSpPr/>
          <p:nvPr userDrawn="1"/>
        </p:nvGrpSpPr>
        <p:grpSpPr>
          <a:xfrm>
            <a:off x="2827325" y="3204623"/>
            <a:ext cx="466725" cy="530915"/>
            <a:chOff x="2837483" y="3197994"/>
            <a:chExt cx="466725" cy="530658"/>
          </a:xfrm>
        </p:grpSpPr>
        <p:sp>
          <p:nvSpPr>
            <p:cNvPr id="155" name="Oval 15"/>
            <p:cNvSpPr>
              <a:spLocks noChangeArrowheads="1"/>
            </p:cNvSpPr>
            <p:nvPr/>
          </p:nvSpPr>
          <p:spPr bwMode="auto">
            <a:xfrm>
              <a:off x="2837483" y="3237285"/>
              <a:ext cx="466725" cy="469106"/>
            </a:xfrm>
            <a:prstGeom prst="ellipse">
              <a:avLst/>
            </a:prstGeom>
            <a:solidFill>
              <a:srgbClr val="2D3C87"/>
            </a:solidFill>
            <a:ln>
              <a:noFill/>
            </a:ln>
          </p:spPr>
          <p:txBody>
            <a:bodyPr/>
            <a:lstStyle/>
            <a:p>
              <a:pPr eaLnBrk="1" hangingPunct="1"/>
              <a:endParaRPr lang="zh-CN" altLang="zh-CN"/>
            </a:p>
          </p:txBody>
        </p:sp>
        <p:sp>
          <p:nvSpPr>
            <p:cNvPr id="175" name="Rectangle 37"/>
            <p:cNvSpPr>
              <a:spLocks noChangeArrowheads="1"/>
            </p:cNvSpPr>
            <p:nvPr/>
          </p:nvSpPr>
          <p:spPr bwMode="auto">
            <a:xfrm>
              <a:off x="2888918" y="3197994"/>
              <a:ext cx="351699" cy="530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ysClr val="window" lastClr="FFFFFF"/>
                  </a:solidFill>
                  <a:latin typeface="Raleway" panose="020B0003030101060003" pitchFamily="34" charset="0"/>
                </a:rPr>
                <a:t>2</a:t>
              </a:r>
              <a:endParaRPr lang="en-US" altLang="zh-CN" sz="3000" b="1" dirty="0">
                <a:solidFill>
                  <a:sysClr val="window" lastClr="FFFFFF"/>
                </a:solidFill>
                <a:latin typeface="Raleway" panose="020B0003030101060003" pitchFamily="34" charset="0"/>
              </a:endParaRPr>
            </a:p>
          </p:txBody>
        </p:sp>
      </p:grpSp>
      <p:grpSp>
        <p:nvGrpSpPr>
          <p:cNvPr id="12" name="组合 9"/>
          <p:cNvGrpSpPr/>
          <p:nvPr userDrawn="1"/>
        </p:nvGrpSpPr>
        <p:grpSpPr>
          <a:xfrm>
            <a:off x="5037510" y="3204861"/>
            <a:ext cx="466725" cy="530915"/>
            <a:chOff x="5037508" y="3194422"/>
            <a:chExt cx="466725" cy="530658"/>
          </a:xfrm>
        </p:grpSpPr>
        <p:sp>
          <p:nvSpPr>
            <p:cNvPr id="160" name="Oval 20"/>
            <p:cNvSpPr>
              <a:spLocks noChangeArrowheads="1"/>
            </p:cNvSpPr>
            <p:nvPr/>
          </p:nvSpPr>
          <p:spPr bwMode="auto">
            <a:xfrm>
              <a:off x="5037508" y="3233476"/>
              <a:ext cx="466725" cy="469106"/>
            </a:xfrm>
            <a:prstGeom prst="ellipse">
              <a:avLst/>
            </a:prstGeom>
            <a:solidFill>
              <a:srgbClr val="2D3C87"/>
            </a:solidFill>
            <a:ln>
              <a:noFill/>
            </a:ln>
          </p:spPr>
          <p:txBody>
            <a:bodyPr/>
            <a:lstStyle/>
            <a:p>
              <a:pPr eaLnBrk="1" hangingPunct="1"/>
              <a:endParaRPr lang="zh-CN" altLang="zh-CN"/>
            </a:p>
          </p:txBody>
        </p:sp>
        <p:sp>
          <p:nvSpPr>
            <p:cNvPr id="176" name="Rectangle 38"/>
            <p:cNvSpPr>
              <a:spLocks noChangeArrowheads="1"/>
            </p:cNvSpPr>
            <p:nvPr/>
          </p:nvSpPr>
          <p:spPr bwMode="auto">
            <a:xfrm>
              <a:off x="5078703" y="3194422"/>
              <a:ext cx="351699" cy="530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ysClr val="window" lastClr="FFFFFF"/>
                  </a:solidFill>
                  <a:latin typeface="Raleway" panose="020B0003030101060003" pitchFamily="34" charset="0"/>
                </a:rPr>
                <a:t>4</a:t>
              </a:r>
              <a:endParaRPr lang="en-US" altLang="zh-CN" sz="3000" b="1" dirty="0">
                <a:solidFill>
                  <a:sysClr val="window" lastClr="FFFFFF"/>
                </a:solidFill>
                <a:latin typeface="Raleway" panose="020B0003030101060003" pitchFamily="34" charset="0"/>
              </a:endParaRPr>
            </a:p>
          </p:txBody>
        </p:sp>
      </p:grpSp>
      <p:grpSp>
        <p:nvGrpSpPr>
          <p:cNvPr id="18" name="组合 13"/>
          <p:cNvGrpSpPr/>
          <p:nvPr userDrawn="1"/>
        </p:nvGrpSpPr>
        <p:grpSpPr>
          <a:xfrm>
            <a:off x="7516470" y="3220743"/>
            <a:ext cx="465534" cy="530915"/>
            <a:chOff x="7502499" y="3219183"/>
            <a:chExt cx="465534" cy="530657"/>
          </a:xfrm>
        </p:grpSpPr>
        <p:sp>
          <p:nvSpPr>
            <p:cNvPr id="166" name="Oval 271"/>
            <p:cNvSpPr>
              <a:spLocks noChangeArrowheads="1"/>
            </p:cNvSpPr>
            <p:nvPr/>
          </p:nvSpPr>
          <p:spPr bwMode="auto">
            <a:xfrm>
              <a:off x="7502499" y="3237285"/>
              <a:ext cx="465534" cy="469106"/>
            </a:xfrm>
            <a:prstGeom prst="ellipse">
              <a:avLst/>
            </a:prstGeom>
            <a:solidFill>
              <a:srgbClr val="2D3C87"/>
            </a:solidFill>
            <a:ln>
              <a:noFill/>
            </a:ln>
          </p:spPr>
          <p:txBody>
            <a:bodyPr/>
            <a:lstStyle/>
            <a:p>
              <a:pPr eaLnBrk="1" hangingPunct="1"/>
              <a:endParaRPr lang="zh-CN" altLang="zh-CN"/>
            </a:p>
          </p:txBody>
        </p:sp>
        <p:sp>
          <p:nvSpPr>
            <p:cNvPr id="177" name="Rectangle 39"/>
            <p:cNvSpPr>
              <a:spLocks noChangeArrowheads="1"/>
            </p:cNvSpPr>
            <p:nvPr/>
          </p:nvSpPr>
          <p:spPr bwMode="auto">
            <a:xfrm>
              <a:off x="7553299" y="3219183"/>
              <a:ext cx="351790" cy="53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eaLnBrk="1" hangingPunct="1"/>
              <a:r>
                <a:rPr lang="id-ID" sz="3000" b="1" dirty="0">
                  <a:solidFill>
                    <a:sysClr val="window" lastClr="FFFFFF"/>
                  </a:solidFill>
                  <a:latin typeface="Raleway" panose="020B0003030101060003" pitchFamily="34" charset="0"/>
                </a:rPr>
                <a:t>6</a:t>
              </a:r>
              <a:endParaRPr lang="en-US" altLang="zh-CN" sz="3000" b="1" dirty="0">
                <a:solidFill>
                  <a:sysClr val="window" lastClr="FFFFFF"/>
                </a:solidFill>
                <a:latin typeface="Raleway" panose="020B0003030101060003" pitchFamily="34" charset="0"/>
              </a:endParaRPr>
            </a:p>
          </p:txBody>
        </p:sp>
      </p:grpSp>
      <p:sp>
        <p:nvSpPr>
          <p:cNvPr id="104" name="矩形 103"/>
          <p:cNvSpPr/>
          <p:nvPr/>
        </p:nvSpPr>
        <p:spPr>
          <a:xfrm flipV="1">
            <a:off x="2427044" y="558480"/>
            <a:ext cx="6540500" cy="43208"/>
          </a:xfrm>
          <a:prstGeom prst="rect">
            <a:avLst/>
          </a:prstGeom>
          <a:solidFill>
            <a:srgbClr val="2D3C87"/>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05" name="图片 104"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50"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51"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52" name="文本占位符 2"/>
          <p:cNvSpPr>
            <a:spLocks noGrp="1"/>
          </p:cNvSpPr>
          <p:nvPr>
            <p:ph type="body" sz="quarter" idx="12" hasCustomPrompt="1"/>
          </p:nvPr>
        </p:nvSpPr>
        <p:spPr>
          <a:xfrm>
            <a:off x="1328287" y="1182451"/>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53" name="文本占位符 2"/>
          <p:cNvSpPr>
            <a:spLocks noGrp="1"/>
          </p:cNvSpPr>
          <p:nvPr>
            <p:ph type="body" sz="quarter" idx="13" hasCustomPrompt="1"/>
          </p:nvPr>
        </p:nvSpPr>
        <p:spPr>
          <a:xfrm>
            <a:off x="1242964" y="1487255"/>
            <a:ext cx="1143731" cy="417750"/>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54" name="文本占位符 2"/>
          <p:cNvSpPr>
            <a:spLocks noGrp="1"/>
          </p:cNvSpPr>
          <p:nvPr>
            <p:ph type="body" sz="quarter" idx="14" hasCustomPrompt="1"/>
          </p:nvPr>
        </p:nvSpPr>
        <p:spPr>
          <a:xfrm>
            <a:off x="3668773" y="1182447"/>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55" name="文本占位符 2"/>
          <p:cNvSpPr>
            <a:spLocks noGrp="1"/>
          </p:cNvSpPr>
          <p:nvPr>
            <p:ph type="body" sz="quarter" idx="15" hasCustomPrompt="1"/>
          </p:nvPr>
        </p:nvSpPr>
        <p:spPr>
          <a:xfrm>
            <a:off x="3583450" y="1487251"/>
            <a:ext cx="1143731" cy="417750"/>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56" name="文本占位符 2"/>
          <p:cNvSpPr>
            <a:spLocks noGrp="1"/>
          </p:cNvSpPr>
          <p:nvPr>
            <p:ph type="body" sz="quarter" idx="16" hasCustomPrompt="1"/>
          </p:nvPr>
        </p:nvSpPr>
        <p:spPr>
          <a:xfrm>
            <a:off x="5867741" y="1182443"/>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57" name="文本占位符 2"/>
          <p:cNvSpPr>
            <a:spLocks noGrp="1"/>
          </p:cNvSpPr>
          <p:nvPr>
            <p:ph type="body" sz="quarter" idx="17" hasCustomPrompt="1"/>
          </p:nvPr>
        </p:nvSpPr>
        <p:spPr>
          <a:xfrm>
            <a:off x="5782418" y="1487247"/>
            <a:ext cx="1143731" cy="417750"/>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58" name="文本占位符 2"/>
          <p:cNvSpPr>
            <a:spLocks noGrp="1"/>
          </p:cNvSpPr>
          <p:nvPr>
            <p:ph type="body" sz="quarter" idx="18" hasCustomPrompt="1"/>
          </p:nvPr>
        </p:nvSpPr>
        <p:spPr>
          <a:xfrm>
            <a:off x="7261145" y="3827737"/>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59" name="文本占位符 2"/>
          <p:cNvSpPr>
            <a:spLocks noGrp="1"/>
          </p:cNvSpPr>
          <p:nvPr>
            <p:ph type="body" sz="quarter" idx="19" hasCustomPrompt="1"/>
          </p:nvPr>
        </p:nvSpPr>
        <p:spPr>
          <a:xfrm>
            <a:off x="7175822" y="4132541"/>
            <a:ext cx="1143731" cy="417750"/>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60" name="文本占位符 2"/>
          <p:cNvSpPr>
            <a:spLocks noGrp="1"/>
          </p:cNvSpPr>
          <p:nvPr>
            <p:ph type="body" sz="quarter" idx="20" hasCustomPrompt="1"/>
          </p:nvPr>
        </p:nvSpPr>
        <p:spPr>
          <a:xfrm>
            <a:off x="4833563" y="3827733"/>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61" name="文本占位符 2"/>
          <p:cNvSpPr>
            <a:spLocks noGrp="1"/>
          </p:cNvSpPr>
          <p:nvPr>
            <p:ph type="body" sz="quarter" idx="21" hasCustomPrompt="1"/>
          </p:nvPr>
        </p:nvSpPr>
        <p:spPr>
          <a:xfrm>
            <a:off x="4748240" y="4132537"/>
            <a:ext cx="1143731" cy="417750"/>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
        <p:nvSpPr>
          <p:cNvPr id="62" name="文本占位符 2"/>
          <p:cNvSpPr>
            <a:spLocks noGrp="1"/>
          </p:cNvSpPr>
          <p:nvPr>
            <p:ph type="body" sz="quarter" idx="22" hasCustomPrompt="1"/>
          </p:nvPr>
        </p:nvSpPr>
        <p:spPr>
          <a:xfrm>
            <a:off x="2569271" y="3827729"/>
            <a:ext cx="960438" cy="296862"/>
          </a:xfrm>
          <a:prstGeom prst="rect">
            <a:avLst/>
          </a:prstGeom>
        </p:spPr>
        <p:txBody>
          <a:bodyPr/>
          <a:lstStyle>
            <a:lvl1pPr marL="0" indent="0" algn="ctr"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63" name="文本占位符 2"/>
          <p:cNvSpPr>
            <a:spLocks noGrp="1"/>
          </p:cNvSpPr>
          <p:nvPr>
            <p:ph type="body" sz="quarter" idx="23" hasCustomPrompt="1"/>
          </p:nvPr>
        </p:nvSpPr>
        <p:spPr>
          <a:xfrm>
            <a:off x="2483948" y="4132533"/>
            <a:ext cx="1143731" cy="417750"/>
          </a:xfrm>
          <a:prstGeom prst="rect">
            <a:avLst/>
          </a:prstGeom>
        </p:spPr>
        <p:txBody>
          <a:bodyPr/>
          <a:lstStyle>
            <a:lvl1pPr marL="0" indent="0" algn="l" defTabSz="673735" rtl="0" eaLnBrk="1" latinLnBrk="0" hangingPunct="1">
              <a:lnSpc>
                <a:spcPct val="120000"/>
              </a:lnSpc>
              <a:buNone/>
              <a:defRPr lang="zh-CN" altLang="en-US" sz="900" kern="0" dirty="0">
                <a:solidFill>
                  <a:schemeClr val="tx1">
                    <a:lumMod val="50000"/>
                    <a:lumOff val="50000"/>
                  </a:schemeClr>
                </a:solidFill>
                <a:latin typeface="微软雅黑" panose="020B0503020204020204" charset="-122"/>
                <a:ea typeface="微软雅黑" panose="020B0503020204020204" charset="-122"/>
                <a:cs typeface="+mn-cs"/>
              </a:defRPr>
            </a:lvl1pPr>
          </a:lstStyle>
          <a:p>
            <a:pPr defTabSz="673735">
              <a:lnSpc>
                <a:spcPct val="120000"/>
              </a:lnSpc>
              <a:defRPr/>
            </a:pPr>
            <a:r>
              <a:rPr lang="zh-CN" altLang="en-US" sz="900" kern="0" dirty="0">
                <a:solidFill>
                  <a:schemeClr val="tx1">
                    <a:lumMod val="50000"/>
                    <a:lumOff val="50000"/>
                  </a:schemeClr>
                </a:solidFill>
                <a:latin typeface="微软雅黑" panose="020B0503020204020204" charset="-122"/>
                <a:ea typeface="微软雅黑" panose="020B0503020204020204" charset="-122"/>
              </a:rPr>
              <a:t>单击此处输入文字单击此处输入文字</a:t>
            </a: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grpSp>
        <p:nvGrpSpPr>
          <p:cNvPr id="6" name="组合 5"/>
          <p:cNvGrpSpPr/>
          <p:nvPr userDrawn="1"/>
        </p:nvGrpSpPr>
        <p:grpSpPr>
          <a:xfrm>
            <a:off x="3339940" y="1444045"/>
            <a:ext cx="2540481" cy="2540519"/>
            <a:chOff x="4642306" y="2162305"/>
            <a:chExt cx="3572551" cy="3570877"/>
          </a:xfrm>
        </p:grpSpPr>
        <p:sp>
          <p:nvSpPr>
            <p:cNvPr id="30722" name="Freeform 5"/>
            <p:cNvSpPr/>
            <p:nvPr/>
          </p:nvSpPr>
          <p:spPr bwMode="auto">
            <a:xfrm>
              <a:off x="6467086" y="3257173"/>
              <a:ext cx="1747771" cy="2460941"/>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298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2D3C87"/>
            </a:solidFill>
            <a:ln>
              <a:noFill/>
            </a:ln>
          </p:spPr>
          <p:txBody>
            <a:bodyPr/>
            <a:lstStyle/>
            <a:p>
              <a:endParaRPr lang="zh-CN" altLang="en-US" sz="1280"/>
            </a:p>
          </p:txBody>
        </p:sp>
        <p:sp>
          <p:nvSpPr>
            <p:cNvPr id="30723" name="Freeform 6"/>
            <p:cNvSpPr/>
            <p:nvPr/>
          </p:nvSpPr>
          <p:spPr bwMode="auto">
            <a:xfrm>
              <a:off x="5740523" y="2162305"/>
              <a:ext cx="2459267" cy="1746097"/>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242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2D3C87"/>
            </a:solidFill>
            <a:ln>
              <a:noFill/>
            </a:ln>
          </p:spPr>
          <p:txBody>
            <a:bodyPr/>
            <a:lstStyle/>
            <a:p>
              <a:endParaRPr lang="zh-CN" altLang="en-US" sz="1280"/>
            </a:p>
          </p:txBody>
        </p:sp>
        <p:sp>
          <p:nvSpPr>
            <p:cNvPr id="30724" name="Freeform 7"/>
            <p:cNvSpPr/>
            <p:nvPr/>
          </p:nvSpPr>
          <p:spPr bwMode="auto">
            <a:xfrm>
              <a:off x="4642306" y="2177373"/>
              <a:ext cx="1747771" cy="2459267"/>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2D3C87"/>
            </a:solidFill>
            <a:ln>
              <a:noFill/>
            </a:ln>
          </p:spPr>
          <p:txBody>
            <a:bodyPr/>
            <a:lstStyle/>
            <a:p>
              <a:endParaRPr lang="zh-CN" altLang="en-US" sz="1280"/>
            </a:p>
          </p:txBody>
        </p:sp>
        <p:sp>
          <p:nvSpPr>
            <p:cNvPr id="30725" name="Freeform 8"/>
            <p:cNvSpPr/>
            <p:nvPr/>
          </p:nvSpPr>
          <p:spPr bwMode="auto">
            <a:xfrm>
              <a:off x="4659048" y="3987085"/>
              <a:ext cx="2460941" cy="1746097"/>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2D3C87"/>
            </a:solidFill>
            <a:ln>
              <a:noFill/>
            </a:ln>
          </p:spPr>
          <p:txBody>
            <a:bodyPr/>
            <a:lstStyle/>
            <a:p>
              <a:endParaRPr lang="zh-CN" altLang="en-US" sz="1280"/>
            </a:p>
          </p:txBody>
        </p:sp>
      </p:grpSp>
      <p:sp>
        <p:nvSpPr>
          <p:cNvPr id="123" name="矩形 122"/>
          <p:cNvSpPr/>
          <p:nvPr/>
        </p:nvSpPr>
        <p:spPr>
          <a:xfrm flipV="1">
            <a:off x="2427044" y="558480"/>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24" name="图片 123"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27" name="文本占位符 2"/>
          <p:cNvSpPr>
            <a:spLocks noGrp="1"/>
          </p:cNvSpPr>
          <p:nvPr>
            <p:ph type="body" sz="quarter" idx="20" hasCustomPrompt="1"/>
          </p:nvPr>
        </p:nvSpPr>
        <p:spPr>
          <a:xfrm>
            <a:off x="750995" y="1302922"/>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29" name="文本占位符 4"/>
          <p:cNvSpPr>
            <a:spLocks noGrp="1"/>
          </p:cNvSpPr>
          <p:nvPr>
            <p:ph type="body" sz="quarter" idx="12" hasCustomPrompt="1"/>
          </p:nvPr>
        </p:nvSpPr>
        <p:spPr>
          <a:xfrm>
            <a:off x="710367" y="1602781"/>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30" name="文本占位符 2"/>
          <p:cNvSpPr>
            <a:spLocks noGrp="1"/>
          </p:cNvSpPr>
          <p:nvPr>
            <p:ph type="body" sz="quarter" idx="21" hasCustomPrompt="1"/>
          </p:nvPr>
        </p:nvSpPr>
        <p:spPr>
          <a:xfrm>
            <a:off x="750991" y="3022906"/>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31" name="文本占位符 4"/>
          <p:cNvSpPr>
            <a:spLocks noGrp="1"/>
          </p:cNvSpPr>
          <p:nvPr>
            <p:ph type="body" sz="quarter" idx="22" hasCustomPrompt="1"/>
          </p:nvPr>
        </p:nvSpPr>
        <p:spPr>
          <a:xfrm>
            <a:off x="710363" y="3322765"/>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32" name="文本占位符 2"/>
          <p:cNvSpPr>
            <a:spLocks noGrp="1"/>
          </p:cNvSpPr>
          <p:nvPr>
            <p:ph type="body" sz="quarter" idx="23" hasCustomPrompt="1"/>
          </p:nvPr>
        </p:nvSpPr>
        <p:spPr>
          <a:xfrm>
            <a:off x="6259307" y="1313804"/>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33" name="文本占位符 4"/>
          <p:cNvSpPr>
            <a:spLocks noGrp="1"/>
          </p:cNvSpPr>
          <p:nvPr>
            <p:ph type="body" sz="quarter" idx="24" hasCustomPrompt="1"/>
          </p:nvPr>
        </p:nvSpPr>
        <p:spPr>
          <a:xfrm>
            <a:off x="6218679" y="1613663"/>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34" name="文本占位符 2"/>
          <p:cNvSpPr>
            <a:spLocks noGrp="1"/>
          </p:cNvSpPr>
          <p:nvPr>
            <p:ph type="body" sz="quarter" idx="25" hasCustomPrompt="1"/>
          </p:nvPr>
        </p:nvSpPr>
        <p:spPr>
          <a:xfrm>
            <a:off x="6259303" y="3033788"/>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35" name="文本占位符 4"/>
          <p:cNvSpPr>
            <a:spLocks noGrp="1"/>
          </p:cNvSpPr>
          <p:nvPr>
            <p:ph type="body" sz="quarter" idx="26" hasCustomPrompt="1"/>
          </p:nvPr>
        </p:nvSpPr>
        <p:spPr>
          <a:xfrm>
            <a:off x="6218675" y="3333647"/>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36" name="文本占位符 4"/>
          <p:cNvSpPr>
            <a:spLocks noGrp="1"/>
          </p:cNvSpPr>
          <p:nvPr>
            <p:ph type="body" sz="quarter" idx="13" hasCustomPrompt="1"/>
          </p:nvPr>
        </p:nvSpPr>
        <p:spPr>
          <a:xfrm>
            <a:off x="3416143" y="1571292"/>
            <a:ext cx="621430" cy="548951"/>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Geometr415 Blk BT" panose="020B0802020204020303" pitchFamily="34" charset="0"/>
                <a:ea typeface="微软雅黑" panose="020B0503020204020204" charset="-122"/>
                <a:cs typeface="Geometr415 Blk BT" panose="020B0802020204020303" pitchFamily="34" charset="0"/>
              </a:defRPr>
            </a:lvl1pPr>
          </a:lstStyle>
          <a:p>
            <a:pPr lvl="0"/>
            <a:r>
              <a:rPr lang="en-US" altLang="zh-CN" dirty="0"/>
              <a:t>01</a:t>
            </a:r>
            <a:endParaRPr lang="zh-CN" altLang="en-US" dirty="0"/>
          </a:p>
        </p:txBody>
      </p:sp>
      <p:sp>
        <p:nvSpPr>
          <p:cNvPr id="37" name="文本占位符 4"/>
          <p:cNvSpPr>
            <a:spLocks noGrp="1"/>
          </p:cNvSpPr>
          <p:nvPr>
            <p:ph type="body" sz="quarter" idx="27" hasCustomPrompt="1"/>
          </p:nvPr>
        </p:nvSpPr>
        <p:spPr>
          <a:xfrm>
            <a:off x="5212329" y="1560402"/>
            <a:ext cx="621430" cy="548951"/>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Geometr415 Blk BT" panose="020B0802020204020303" pitchFamily="34" charset="0"/>
                <a:ea typeface="微软雅黑" panose="020B0503020204020204" charset="-122"/>
                <a:cs typeface="Geometr415 Blk BT" panose="020B0802020204020303" pitchFamily="34" charset="0"/>
              </a:defRPr>
            </a:lvl1pPr>
          </a:lstStyle>
          <a:p>
            <a:pPr lvl="0"/>
            <a:r>
              <a:rPr lang="en-US" altLang="zh-CN" dirty="0"/>
              <a:t>02</a:t>
            </a:r>
            <a:endParaRPr lang="zh-CN" altLang="en-US" dirty="0"/>
          </a:p>
        </p:txBody>
      </p:sp>
      <p:sp>
        <p:nvSpPr>
          <p:cNvPr id="38" name="文本占位符 4"/>
          <p:cNvSpPr>
            <a:spLocks noGrp="1"/>
          </p:cNvSpPr>
          <p:nvPr>
            <p:ph type="body" sz="quarter" idx="28" hasCustomPrompt="1"/>
          </p:nvPr>
        </p:nvSpPr>
        <p:spPr>
          <a:xfrm>
            <a:off x="5190553" y="3323930"/>
            <a:ext cx="621430" cy="548951"/>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Geometr415 Blk BT" panose="020B0802020204020303" pitchFamily="34" charset="0"/>
                <a:ea typeface="微软雅黑" panose="020B0503020204020204" charset="-122"/>
                <a:cs typeface="Geometr415 Blk BT" panose="020B0802020204020303" pitchFamily="34" charset="0"/>
              </a:defRPr>
            </a:lvl1pPr>
          </a:lstStyle>
          <a:p>
            <a:pPr lvl="0"/>
            <a:r>
              <a:rPr lang="en-US" altLang="zh-CN" dirty="0"/>
              <a:t>03</a:t>
            </a:r>
            <a:endParaRPr lang="zh-CN" altLang="en-US" dirty="0"/>
          </a:p>
        </p:txBody>
      </p:sp>
      <p:sp>
        <p:nvSpPr>
          <p:cNvPr id="39" name="文本占位符 4"/>
          <p:cNvSpPr>
            <a:spLocks noGrp="1"/>
          </p:cNvSpPr>
          <p:nvPr>
            <p:ph type="body" sz="quarter" idx="29" hasCustomPrompt="1"/>
          </p:nvPr>
        </p:nvSpPr>
        <p:spPr>
          <a:xfrm>
            <a:off x="3416131" y="3334812"/>
            <a:ext cx="621430" cy="548951"/>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Geometr415 Blk BT" panose="020B0802020204020303" pitchFamily="34" charset="0"/>
                <a:ea typeface="微软雅黑" panose="020B0503020204020204" charset="-122"/>
                <a:cs typeface="Geometr415 Blk BT" panose="020B0802020204020303" pitchFamily="34" charset="0"/>
              </a:defRPr>
            </a:lvl1pPr>
          </a:lstStyle>
          <a:p>
            <a:pPr lvl="0"/>
            <a:r>
              <a:rPr lang="en-US" altLang="zh-CN" dirty="0"/>
              <a:t>04</a:t>
            </a:r>
            <a:endParaRPr lang="zh-CN" altLang="en-US" dirty="0"/>
          </a:p>
        </p:txBody>
      </p:sp>
      <p:sp>
        <p:nvSpPr>
          <p:cNvPr id="40"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41"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grpSp>
        <p:nvGrpSpPr>
          <p:cNvPr id="45" name="组合 44"/>
          <p:cNvGrpSpPr/>
          <p:nvPr userDrawn="1"/>
        </p:nvGrpSpPr>
        <p:grpSpPr>
          <a:xfrm>
            <a:off x="3264855" y="1409630"/>
            <a:ext cx="2728913" cy="2718276"/>
            <a:chOff x="3736975" y="1636713"/>
            <a:chExt cx="2728913" cy="2717800"/>
          </a:xfrm>
        </p:grpSpPr>
        <p:sp>
          <p:nvSpPr>
            <p:cNvPr id="41" name="MH_Other_1"/>
            <p:cNvSpPr>
              <a:spLocks noChangeArrowheads="1"/>
            </p:cNvSpPr>
            <p:nvPr/>
          </p:nvSpPr>
          <p:spPr bwMode="auto">
            <a:xfrm>
              <a:off x="3736975" y="1636713"/>
              <a:ext cx="1366838" cy="1365250"/>
            </a:xfrm>
            <a:prstGeom prst="diamond">
              <a:avLst/>
            </a:prstGeom>
            <a:solidFill>
              <a:srgbClr val="2D3C8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lvl1pPr>
                <a:defRPr sz="1700">
                  <a:solidFill>
                    <a:sysClr val="windowText" lastClr="000000"/>
                  </a:solidFill>
                  <a:latin typeface="Arial" panose="020B0604020202020204" pitchFamily="34" charset="0"/>
                  <a:ea typeface="宋体" panose="02010600030101010101" pitchFamily="2" charset="-122"/>
                </a:defRPr>
              </a:lvl1pPr>
              <a:lvl2pPr marL="742950" indent="-285750">
                <a:defRPr sz="1700">
                  <a:solidFill>
                    <a:sysClr val="windowText" lastClr="000000"/>
                  </a:solidFill>
                  <a:latin typeface="Arial" panose="020B0604020202020204" pitchFamily="34" charset="0"/>
                  <a:ea typeface="宋体" panose="02010600030101010101" pitchFamily="2" charset="-122"/>
                </a:defRPr>
              </a:lvl2pPr>
              <a:lvl3pPr marL="1143000" indent="-228600">
                <a:defRPr sz="1700">
                  <a:solidFill>
                    <a:sysClr val="windowText" lastClr="000000"/>
                  </a:solidFill>
                  <a:latin typeface="Arial" panose="020B0604020202020204" pitchFamily="34" charset="0"/>
                  <a:ea typeface="宋体" panose="02010600030101010101" pitchFamily="2" charset="-122"/>
                </a:defRPr>
              </a:lvl3pPr>
              <a:lvl4pPr marL="1600200" indent="-228600">
                <a:defRPr sz="1700">
                  <a:solidFill>
                    <a:sysClr val="windowText" lastClr="000000"/>
                  </a:solidFill>
                  <a:latin typeface="Arial" panose="020B0604020202020204" pitchFamily="34" charset="0"/>
                  <a:ea typeface="宋体" panose="02010600030101010101" pitchFamily="2" charset="-122"/>
                </a:defRPr>
              </a:lvl4pPr>
              <a:lvl5pPr marL="2057400" indent="-228600">
                <a:defRPr sz="1700">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9pPr>
            </a:lstStyle>
            <a:p>
              <a:pPr algn="ctr" eaLnBrk="1" hangingPunct="1"/>
              <a:endParaRPr lang="en-US" altLang="zh-CN" sz="1400" dirty="0">
                <a:solidFill>
                  <a:sysClr val="window" lastClr="FFFFFF"/>
                </a:solidFill>
                <a:latin typeface="微软雅黑" panose="020B0503020204020204" charset="-122"/>
                <a:ea typeface="微软雅黑" panose="020B0503020204020204" charset="-122"/>
              </a:endParaRPr>
            </a:p>
          </p:txBody>
        </p:sp>
        <p:sp>
          <p:nvSpPr>
            <p:cNvPr id="42" name="MH_Other_1"/>
            <p:cNvSpPr>
              <a:spLocks noChangeArrowheads="1"/>
            </p:cNvSpPr>
            <p:nvPr/>
          </p:nvSpPr>
          <p:spPr bwMode="auto">
            <a:xfrm>
              <a:off x="5099050" y="1636713"/>
              <a:ext cx="1366838" cy="1365250"/>
            </a:xfrm>
            <a:prstGeom prst="diamond">
              <a:avLst/>
            </a:prstGeom>
            <a:solidFill>
              <a:srgbClr val="2D3C8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lvl1pPr>
                <a:defRPr sz="1700">
                  <a:solidFill>
                    <a:sysClr val="windowText" lastClr="000000"/>
                  </a:solidFill>
                  <a:latin typeface="Arial" panose="020B0604020202020204" pitchFamily="34" charset="0"/>
                  <a:ea typeface="宋体" panose="02010600030101010101" pitchFamily="2" charset="-122"/>
                </a:defRPr>
              </a:lvl1pPr>
              <a:lvl2pPr marL="742950" indent="-285750">
                <a:defRPr sz="1700">
                  <a:solidFill>
                    <a:sysClr val="windowText" lastClr="000000"/>
                  </a:solidFill>
                  <a:latin typeface="Arial" panose="020B0604020202020204" pitchFamily="34" charset="0"/>
                  <a:ea typeface="宋体" panose="02010600030101010101" pitchFamily="2" charset="-122"/>
                </a:defRPr>
              </a:lvl2pPr>
              <a:lvl3pPr marL="1143000" indent="-228600">
                <a:defRPr sz="1700">
                  <a:solidFill>
                    <a:sysClr val="windowText" lastClr="000000"/>
                  </a:solidFill>
                  <a:latin typeface="Arial" panose="020B0604020202020204" pitchFamily="34" charset="0"/>
                  <a:ea typeface="宋体" panose="02010600030101010101" pitchFamily="2" charset="-122"/>
                </a:defRPr>
              </a:lvl3pPr>
              <a:lvl4pPr marL="1600200" indent="-228600">
                <a:defRPr sz="1700">
                  <a:solidFill>
                    <a:sysClr val="windowText" lastClr="000000"/>
                  </a:solidFill>
                  <a:latin typeface="Arial" panose="020B0604020202020204" pitchFamily="34" charset="0"/>
                  <a:ea typeface="宋体" panose="02010600030101010101" pitchFamily="2" charset="-122"/>
                </a:defRPr>
              </a:lvl4pPr>
              <a:lvl5pPr marL="2057400" indent="-228600">
                <a:defRPr sz="1700">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9pPr>
            </a:lstStyle>
            <a:p>
              <a:pPr algn="ctr" eaLnBrk="1" hangingPunct="1"/>
              <a:endParaRPr lang="en-US" sz="1400" dirty="0">
                <a:solidFill>
                  <a:sysClr val="window" lastClr="FFFFFF"/>
                </a:solidFill>
                <a:latin typeface="+mn-ea"/>
                <a:ea typeface="+mn-ea"/>
              </a:endParaRPr>
            </a:p>
          </p:txBody>
        </p:sp>
        <p:sp>
          <p:nvSpPr>
            <p:cNvPr id="43" name="MH_Other_1"/>
            <p:cNvSpPr>
              <a:spLocks noChangeArrowheads="1"/>
            </p:cNvSpPr>
            <p:nvPr/>
          </p:nvSpPr>
          <p:spPr bwMode="auto">
            <a:xfrm>
              <a:off x="3736975" y="2989263"/>
              <a:ext cx="1366838" cy="1365250"/>
            </a:xfrm>
            <a:prstGeom prst="diamond">
              <a:avLst/>
            </a:prstGeom>
            <a:solidFill>
              <a:srgbClr val="2D3C8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lvl1pPr>
                <a:defRPr sz="1700">
                  <a:solidFill>
                    <a:sysClr val="windowText" lastClr="000000"/>
                  </a:solidFill>
                  <a:latin typeface="Arial" panose="020B0604020202020204" pitchFamily="34" charset="0"/>
                  <a:ea typeface="宋体" panose="02010600030101010101" pitchFamily="2" charset="-122"/>
                </a:defRPr>
              </a:lvl1pPr>
              <a:lvl2pPr marL="742950" indent="-285750">
                <a:defRPr sz="1700">
                  <a:solidFill>
                    <a:sysClr val="windowText" lastClr="000000"/>
                  </a:solidFill>
                  <a:latin typeface="Arial" panose="020B0604020202020204" pitchFamily="34" charset="0"/>
                  <a:ea typeface="宋体" panose="02010600030101010101" pitchFamily="2" charset="-122"/>
                </a:defRPr>
              </a:lvl2pPr>
              <a:lvl3pPr marL="1143000" indent="-228600">
                <a:defRPr sz="1700">
                  <a:solidFill>
                    <a:sysClr val="windowText" lastClr="000000"/>
                  </a:solidFill>
                  <a:latin typeface="Arial" panose="020B0604020202020204" pitchFamily="34" charset="0"/>
                  <a:ea typeface="宋体" panose="02010600030101010101" pitchFamily="2" charset="-122"/>
                </a:defRPr>
              </a:lvl3pPr>
              <a:lvl4pPr marL="1600200" indent="-228600">
                <a:defRPr sz="1700">
                  <a:solidFill>
                    <a:sysClr val="windowText" lastClr="000000"/>
                  </a:solidFill>
                  <a:latin typeface="Arial" panose="020B0604020202020204" pitchFamily="34" charset="0"/>
                  <a:ea typeface="宋体" panose="02010600030101010101" pitchFamily="2" charset="-122"/>
                </a:defRPr>
              </a:lvl4pPr>
              <a:lvl5pPr marL="2057400" indent="-228600">
                <a:defRPr sz="1700">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9pPr>
            </a:lstStyle>
            <a:p>
              <a:pPr algn="ctr" eaLnBrk="1" hangingPunct="1"/>
              <a:endParaRPr lang="en-US" sz="1400" dirty="0">
                <a:solidFill>
                  <a:sysClr val="window" lastClr="FFFFFF"/>
                </a:solidFill>
                <a:latin typeface="+mn-ea"/>
                <a:ea typeface="+mn-ea"/>
              </a:endParaRPr>
            </a:p>
          </p:txBody>
        </p:sp>
        <p:sp>
          <p:nvSpPr>
            <p:cNvPr id="44" name="MH_Other_1"/>
            <p:cNvSpPr>
              <a:spLocks noChangeArrowheads="1"/>
            </p:cNvSpPr>
            <p:nvPr/>
          </p:nvSpPr>
          <p:spPr bwMode="auto">
            <a:xfrm>
              <a:off x="5099050" y="2989263"/>
              <a:ext cx="1366838" cy="1365250"/>
            </a:xfrm>
            <a:prstGeom prst="diamond">
              <a:avLst/>
            </a:prstGeom>
            <a:solidFill>
              <a:srgbClr val="2D3C87"/>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170" tIns="46990" rIns="90170" bIns="46990" anchor="ctr"/>
            <a:lstStyle>
              <a:lvl1pPr>
                <a:defRPr sz="1700">
                  <a:solidFill>
                    <a:sysClr val="windowText" lastClr="000000"/>
                  </a:solidFill>
                  <a:latin typeface="Arial" panose="020B0604020202020204" pitchFamily="34" charset="0"/>
                  <a:ea typeface="宋体" panose="02010600030101010101" pitchFamily="2" charset="-122"/>
                </a:defRPr>
              </a:lvl1pPr>
              <a:lvl2pPr marL="742950" indent="-285750">
                <a:defRPr sz="1700">
                  <a:solidFill>
                    <a:sysClr val="windowText" lastClr="000000"/>
                  </a:solidFill>
                  <a:latin typeface="Arial" panose="020B0604020202020204" pitchFamily="34" charset="0"/>
                  <a:ea typeface="宋体" panose="02010600030101010101" pitchFamily="2" charset="-122"/>
                </a:defRPr>
              </a:lvl2pPr>
              <a:lvl3pPr marL="1143000" indent="-228600">
                <a:defRPr sz="1700">
                  <a:solidFill>
                    <a:sysClr val="windowText" lastClr="000000"/>
                  </a:solidFill>
                  <a:latin typeface="Arial" panose="020B0604020202020204" pitchFamily="34" charset="0"/>
                  <a:ea typeface="宋体" panose="02010600030101010101" pitchFamily="2" charset="-122"/>
                </a:defRPr>
              </a:lvl3pPr>
              <a:lvl4pPr marL="1600200" indent="-228600">
                <a:defRPr sz="1700">
                  <a:solidFill>
                    <a:sysClr val="windowText" lastClr="000000"/>
                  </a:solidFill>
                  <a:latin typeface="Arial" panose="020B0604020202020204" pitchFamily="34" charset="0"/>
                  <a:ea typeface="宋体" panose="02010600030101010101" pitchFamily="2" charset="-122"/>
                </a:defRPr>
              </a:lvl4pPr>
              <a:lvl5pPr marL="2057400" indent="-228600">
                <a:defRPr sz="1700">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700">
                  <a:solidFill>
                    <a:sysClr val="windowText" lastClr="000000"/>
                  </a:solidFill>
                  <a:latin typeface="Arial" panose="020B0604020202020204" pitchFamily="34" charset="0"/>
                  <a:ea typeface="宋体" panose="02010600030101010101" pitchFamily="2" charset="-122"/>
                </a:defRPr>
              </a:lvl9pPr>
            </a:lstStyle>
            <a:p>
              <a:pPr algn="ctr" eaLnBrk="1" hangingPunct="1"/>
              <a:endParaRPr lang="en-US" sz="1400" dirty="0">
                <a:solidFill>
                  <a:sysClr val="window" lastClr="FFFFFF"/>
                </a:solidFill>
                <a:latin typeface="+mn-ea"/>
                <a:ea typeface="+mn-ea"/>
              </a:endParaRPr>
            </a:p>
          </p:txBody>
        </p:sp>
      </p:grpSp>
      <p:sp>
        <p:nvSpPr>
          <p:cNvPr id="123" name="矩形 122"/>
          <p:cNvSpPr/>
          <p:nvPr/>
        </p:nvSpPr>
        <p:spPr>
          <a:xfrm flipV="1">
            <a:off x="2427044" y="558481"/>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24" name="图片 123"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16"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17"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18" name="文本占位符 4"/>
          <p:cNvSpPr>
            <a:spLocks noGrp="1"/>
          </p:cNvSpPr>
          <p:nvPr>
            <p:ph type="body" sz="quarter" idx="13" hasCustomPrompt="1"/>
          </p:nvPr>
        </p:nvSpPr>
        <p:spPr>
          <a:xfrm>
            <a:off x="3428770" y="1921359"/>
            <a:ext cx="1039007" cy="636776"/>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algn="ctr" eaLnBrk="1" hangingPunct="1"/>
            <a:r>
              <a:rPr lang="zh-CN" altLang="en-US" sz="1400" dirty="0">
                <a:solidFill>
                  <a:sysClr val="window" lastClr="FFFFFF"/>
                </a:solidFill>
                <a:latin typeface="微软雅黑" panose="020B0503020204020204" charset="-122"/>
                <a:ea typeface="微软雅黑" panose="020B0503020204020204" charset="-122"/>
              </a:rPr>
              <a:t>观点</a:t>
            </a:r>
            <a:r>
              <a:rPr lang="en-US" altLang="zh-CN" sz="1400" dirty="0">
                <a:solidFill>
                  <a:sysClr val="window" lastClr="FFFFFF"/>
                </a:solidFill>
                <a:latin typeface="微软雅黑" panose="020B0503020204020204" charset="-122"/>
                <a:ea typeface="微软雅黑" panose="020B0503020204020204" charset="-122"/>
              </a:rPr>
              <a:t>1</a:t>
            </a:r>
            <a:endParaRPr lang="en-US" altLang="zh-CN" sz="1400" dirty="0">
              <a:solidFill>
                <a:sysClr val="window" lastClr="FFFFFF"/>
              </a:solidFill>
              <a:latin typeface="微软雅黑" panose="020B0503020204020204" charset="-122"/>
              <a:ea typeface="微软雅黑" panose="020B0503020204020204" charset="-122"/>
            </a:endParaRPr>
          </a:p>
        </p:txBody>
      </p:sp>
      <p:sp>
        <p:nvSpPr>
          <p:cNvPr id="19" name="文本占位符 4"/>
          <p:cNvSpPr>
            <a:spLocks noGrp="1"/>
          </p:cNvSpPr>
          <p:nvPr>
            <p:ph type="body" sz="quarter" idx="14" hasCustomPrompt="1"/>
          </p:nvPr>
        </p:nvSpPr>
        <p:spPr>
          <a:xfrm>
            <a:off x="4789516" y="1921355"/>
            <a:ext cx="1039007" cy="636776"/>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algn="ctr" eaLnBrk="1" hangingPunct="1"/>
            <a:r>
              <a:rPr lang="zh-CN" altLang="en-US" sz="1400" dirty="0">
                <a:solidFill>
                  <a:sysClr val="window" lastClr="FFFFFF"/>
                </a:solidFill>
                <a:latin typeface="微软雅黑" panose="020B0503020204020204" charset="-122"/>
                <a:ea typeface="微软雅黑" panose="020B0503020204020204" charset="-122"/>
              </a:rPr>
              <a:t>观点</a:t>
            </a:r>
            <a:r>
              <a:rPr lang="en-US" altLang="zh-CN" sz="1400" dirty="0">
                <a:solidFill>
                  <a:sysClr val="window" lastClr="FFFFFF"/>
                </a:solidFill>
                <a:latin typeface="微软雅黑" panose="020B0503020204020204" charset="-122"/>
                <a:ea typeface="微软雅黑" panose="020B0503020204020204" charset="-122"/>
              </a:rPr>
              <a:t>2</a:t>
            </a:r>
            <a:endParaRPr lang="en-US" altLang="zh-CN" sz="1400" dirty="0">
              <a:solidFill>
                <a:sysClr val="window" lastClr="FFFFFF"/>
              </a:solidFill>
              <a:latin typeface="微软雅黑" panose="020B0503020204020204" charset="-122"/>
              <a:ea typeface="微软雅黑" panose="020B0503020204020204" charset="-122"/>
            </a:endParaRPr>
          </a:p>
        </p:txBody>
      </p:sp>
      <p:sp>
        <p:nvSpPr>
          <p:cNvPr id="20" name="文本占位符 4"/>
          <p:cNvSpPr>
            <a:spLocks noGrp="1"/>
          </p:cNvSpPr>
          <p:nvPr>
            <p:ph type="body" sz="quarter" idx="15" hasCustomPrompt="1"/>
          </p:nvPr>
        </p:nvSpPr>
        <p:spPr>
          <a:xfrm>
            <a:off x="3428770" y="3268291"/>
            <a:ext cx="1039007" cy="636776"/>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algn="ctr" eaLnBrk="1" hangingPunct="1"/>
            <a:r>
              <a:rPr lang="zh-CN" altLang="en-US" sz="1400" dirty="0">
                <a:solidFill>
                  <a:sysClr val="window" lastClr="FFFFFF"/>
                </a:solidFill>
                <a:latin typeface="微软雅黑" panose="020B0503020204020204" charset="-122"/>
                <a:ea typeface="微软雅黑" panose="020B0503020204020204" charset="-122"/>
              </a:rPr>
              <a:t>观点</a:t>
            </a:r>
            <a:r>
              <a:rPr lang="en-US" altLang="zh-CN" sz="1400" dirty="0">
                <a:solidFill>
                  <a:sysClr val="window" lastClr="FFFFFF"/>
                </a:solidFill>
                <a:latin typeface="微软雅黑" panose="020B0503020204020204" charset="-122"/>
                <a:ea typeface="微软雅黑" panose="020B0503020204020204" charset="-122"/>
              </a:rPr>
              <a:t>3</a:t>
            </a:r>
            <a:endParaRPr lang="en-US" altLang="zh-CN" sz="1400" dirty="0">
              <a:solidFill>
                <a:sysClr val="window" lastClr="FFFFFF"/>
              </a:solidFill>
              <a:latin typeface="微软雅黑" panose="020B0503020204020204" charset="-122"/>
              <a:ea typeface="微软雅黑" panose="020B0503020204020204" charset="-122"/>
            </a:endParaRPr>
          </a:p>
        </p:txBody>
      </p:sp>
      <p:sp>
        <p:nvSpPr>
          <p:cNvPr id="21" name="文本占位符 4"/>
          <p:cNvSpPr>
            <a:spLocks noGrp="1"/>
          </p:cNvSpPr>
          <p:nvPr>
            <p:ph type="body" sz="quarter" idx="16" hasCustomPrompt="1"/>
          </p:nvPr>
        </p:nvSpPr>
        <p:spPr>
          <a:xfrm>
            <a:off x="4800402" y="3279173"/>
            <a:ext cx="1039007" cy="636776"/>
          </a:xfrm>
          <a:prstGeom prst="rect">
            <a:avLst/>
          </a:prstGeom>
        </p:spPr>
        <p:txBody>
          <a:bodyPr/>
          <a:lstStyle>
            <a:lvl1pPr marL="0" marR="0" indent="0" algn="ctr"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2400" b="0" kern="1200" dirty="0">
                <a:solidFill>
                  <a:sysClr val="window" lastClr="FFFFFF"/>
                </a:solidFill>
                <a:latin typeface="Arial" panose="020B0604020202020204" pitchFamily="34" charset="0"/>
                <a:ea typeface="微软雅黑" panose="020B0503020204020204" charset="-122"/>
                <a:cs typeface="微软雅黑" panose="020B0503020204020204" charset="-122"/>
              </a:defRPr>
            </a:lvl1pPr>
          </a:lstStyle>
          <a:p>
            <a:pPr algn="ctr" eaLnBrk="1" hangingPunct="1"/>
            <a:r>
              <a:rPr lang="zh-CN" altLang="en-US" sz="1400" dirty="0">
                <a:solidFill>
                  <a:sysClr val="window" lastClr="FFFFFF"/>
                </a:solidFill>
                <a:latin typeface="微软雅黑" panose="020B0503020204020204" charset="-122"/>
                <a:ea typeface="微软雅黑" panose="020B0503020204020204" charset="-122"/>
              </a:rPr>
              <a:t>观点</a:t>
            </a:r>
            <a:r>
              <a:rPr lang="en-US" altLang="zh-CN" sz="1400" dirty="0">
                <a:solidFill>
                  <a:sysClr val="window" lastClr="FFFFFF"/>
                </a:solidFill>
                <a:latin typeface="微软雅黑" panose="020B0503020204020204" charset="-122"/>
                <a:ea typeface="微软雅黑" panose="020B0503020204020204" charset="-122"/>
              </a:rPr>
              <a:t>4</a:t>
            </a:r>
            <a:endParaRPr lang="en-US" altLang="zh-CN" sz="1400" dirty="0">
              <a:solidFill>
                <a:sysClr val="window" lastClr="FFFFFF"/>
              </a:solidFill>
              <a:latin typeface="微软雅黑" panose="020B0503020204020204" charset="-122"/>
              <a:ea typeface="微软雅黑" panose="020B0503020204020204" charset="-122"/>
            </a:endParaRPr>
          </a:p>
        </p:txBody>
      </p:sp>
      <p:sp>
        <p:nvSpPr>
          <p:cNvPr id="22" name="文本占位符 2"/>
          <p:cNvSpPr>
            <a:spLocks noGrp="1"/>
          </p:cNvSpPr>
          <p:nvPr>
            <p:ph type="body" sz="quarter" idx="20" hasCustomPrompt="1"/>
          </p:nvPr>
        </p:nvSpPr>
        <p:spPr>
          <a:xfrm>
            <a:off x="750995" y="1302922"/>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23" name="文本占位符 4"/>
          <p:cNvSpPr>
            <a:spLocks noGrp="1"/>
          </p:cNvSpPr>
          <p:nvPr>
            <p:ph type="body" sz="quarter" idx="12" hasCustomPrompt="1"/>
          </p:nvPr>
        </p:nvSpPr>
        <p:spPr>
          <a:xfrm>
            <a:off x="710367" y="1602781"/>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24" name="文本占位符 2"/>
          <p:cNvSpPr>
            <a:spLocks noGrp="1"/>
          </p:cNvSpPr>
          <p:nvPr>
            <p:ph type="body" sz="quarter" idx="21" hasCustomPrompt="1"/>
          </p:nvPr>
        </p:nvSpPr>
        <p:spPr>
          <a:xfrm>
            <a:off x="750991" y="2957590"/>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25" name="文本占位符 4"/>
          <p:cNvSpPr>
            <a:spLocks noGrp="1"/>
          </p:cNvSpPr>
          <p:nvPr>
            <p:ph type="body" sz="quarter" idx="22" hasCustomPrompt="1"/>
          </p:nvPr>
        </p:nvSpPr>
        <p:spPr>
          <a:xfrm>
            <a:off x="710363" y="3257449"/>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26" name="文本占位符 2"/>
          <p:cNvSpPr>
            <a:spLocks noGrp="1"/>
          </p:cNvSpPr>
          <p:nvPr>
            <p:ph type="body" sz="quarter" idx="23" hasCustomPrompt="1"/>
          </p:nvPr>
        </p:nvSpPr>
        <p:spPr>
          <a:xfrm>
            <a:off x="6487913" y="1292032"/>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27" name="文本占位符 4"/>
          <p:cNvSpPr>
            <a:spLocks noGrp="1"/>
          </p:cNvSpPr>
          <p:nvPr>
            <p:ph type="body" sz="quarter" idx="24" hasCustomPrompt="1"/>
          </p:nvPr>
        </p:nvSpPr>
        <p:spPr>
          <a:xfrm>
            <a:off x="6447285" y="1591891"/>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28" name="文本占位符 2"/>
          <p:cNvSpPr>
            <a:spLocks noGrp="1"/>
          </p:cNvSpPr>
          <p:nvPr>
            <p:ph type="body" sz="quarter" idx="25" hasCustomPrompt="1"/>
          </p:nvPr>
        </p:nvSpPr>
        <p:spPr>
          <a:xfrm>
            <a:off x="6487909" y="2946700"/>
            <a:ext cx="960438" cy="296862"/>
          </a:xfrm>
          <a:prstGeom prst="rect">
            <a:avLst/>
          </a:prstGeom>
        </p:spPr>
        <p:txBody>
          <a:bodyPr/>
          <a:lstStyle>
            <a:lvl1pPr marL="0" indent="0" algn="l" defTabSz="802005" rtl="0" eaLnBrk="1" latinLnBrk="0" hangingPunct="1">
              <a:buNone/>
              <a:defRPr lang="zh-CN" altLang="en-US" sz="1000" b="1" kern="1200" dirty="0">
                <a:solidFill>
                  <a:schemeClr val="tx1">
                    <a:lumMod val="50000"/>
                    <a:lumOff val="50000"/>
                  </a:schemeClr>
                </a:solidFill>
                <a:latin typeface="微软雅黑" panose="020B0503020204020204" charset="-122"/>
                <a:ea typeface="微软雅黑" panose="020B0503020204020204" charset="-122"/>
                <a:cs typeface="Arial" panose="020B0604020202020204" pitchFamily="34" charset="0"/>
              </a:defRPr>
            </a:lvl1pPr>
          </a:lstStyle>
          <a:p>
            <a:pPr lvl="0"/>
            <a:r>
              <a:rPr lang="zh-CN" altLang="en-US" dirty="0"/>
              <a:t>此处添加内容</a:t>
            </a:r>
            <a:endParaRPr lang="zh-CN" altLang="en-US" dirty="0"/>
          </a:p>
        </p:txBody>
      </p:sp>
      <p:sp>
        <p:nvSpPr>
          <p:cNvPr id="29" name="文本占位符 4"/>
          <p:cNvSpPr>
            <a:spLocks noGrp="1"/>
          </p:cNvSpPr>
          <p:nvPr>
            <p:ph type="body" sz="quarter" idx="26" hasCustomPrompt="1"/>
          </p:nvPr>
        </p:nvSpPr>
        <p:spPr>
          <a:xfrm>
            <a:off x="6447281" y="3246559"/>
            <a:ext cx="2051544"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图文排版1">
    <p:spTree>
      <p:nvGrpSpPr>
        <p:cNvPr id="1" name=""/>
        <p:cNvGrpSpPr/>
        <p:nvPr/>
      </p:nvGrpSpPr>
      <p:grpSpPr>
        <a:xfrm>
          <a:off x="0" y="0"/>
          <a:ext cx="0" cy="0"/>
          <a:chOff x="0" y="0"/>
          <a:chExt cx="0" cy="0"/>
        </a:xfrm>
      </p:grpSpPr>
      <p:sp>
        <p:nvSpPr>
          <p:cNvPr id="123" name="矩形 122"/>
          <p:cNvSpPr/>
          <p:nvPr/>
        </p:nvSpPr>
        <p:spPr>
          <a:xfrm flipV="1">
            <a:off x="2427044" y="558481"/>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24" name="图片 123"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55"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56"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3" name="图表占位符 2"/>
          <p:cNvSpPr>
            <a:spLocks noGrp="1"/>
          </p:cNvSpPr>
          <p:nvPr>
            <p:ph type="chart" sz="quarter" idx="12" hasCustomPrompt="1"/>
          </p:nvPr>
        </p:nvSpPr>
        <p:spPr>
          <a:xfrm>
            <a:off x="489858" y="1248173"/>
            <a:ext cx="4256314" cy="3147758"/>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5" name="文本占位符 4"/>
          <p:cNvSpPr>
            <a:spLocks noGrp="1"/>
          </p:cNvSpPr>
          <p:nvPr>
            <p:ph type="body" sz="quarter" idx="13" hasCustomPrompt="1"/>
          </p:nvPr>
        </p:nvSpPr>
        <p:spPr>
          <a:xfrm>
            <a:off x="5225845" y="1208556"/>
            <a:ext cx="2241776" cy="402544"/>
          </a:xfrm>
          <a:prstGeom prst="rect">
            <a:avLst/>
          </a:prstGeom>
        </p:spPr>
        <p:txBody>
          <a:bodyPr/>
          <a:lstStyle>
            <a:lvl1pPr marL="0" indent="0" algn="l" defTabSz="914400" rtl="0" eaLnBrk="1" latinLnBrk="0" hangingPunct="1">
              <a:buNone/>
              <a:defRPr lang="zh-CN" altLang="en-US" sz="1685" b="1" kern="1200" dirty="0">
                <a:solidFill>
                  <a:srgbClr val="2D3C87"/>
                </a:solidFill>
                <a:latin typeface="微软雅黑" panose="020B0503020204020204" charset="-122"/>
                <a:ea typeface="微软雅黑" panose="020B0503020204020204" charset="-122"/>
                <a:cs typeface="Clear Sans" panose="020B0503030202020304" pitchFamily="34" charset="0"/>
              </a:defRPr>
            </a:lvl1pPr>
          </a:lstStyle>
          <a:p>
            <a:pPr lvl="0"/>
            <a:r>
              <a:rPr lang="zh-CN" altLang="en-US" dirty="0"/>
              <a:t>请输入标题</a:t>
            </a:r>
            <a:endParaRPr lang="zh-CN" altLang="en-US" dirty="0"/>
          </a:p>
        </p:txBody>
      </p:sp>
      <p:sp>
        <p:nvSpPr>
          <p:cNvPr id="57" name="文本占位符 4"/>
          <p:cNvSpPr>
            <a:spLocks noGrp="1"/>
          </p:cNvSpPr>
          <p:nvPr>
            <p:ph type="body" sz="quarter" idx="14" hasCustomPrompt="1"/>
          </p:nvPr>
        </p:nvSpPr>
        <p:spPr>
          <a:xfrm>
            <a:off x="5234298" y="1611321"/>
            <a:ext cx="3452501" cy="740000"/>
          </a:xfrm>
          <a:prstGeom prst="rect">
            <a:avLst/>
          </a:prstGeom>
        </p:spPr>
        <p:txBody>
          <a:bodyPr/>
          <a:lstStyle>
            <a:lvl1pPr marL="0" indent="0" algn="l" defTabSz="914400" rtl="0" eaLnBrk="1" latinLnBrk="0" hangingPunct="1">
              <a:lnSpc>
                <a:spcPct val="130000"/>
              </a:lnSpc>
              <a:buNone/>
              <a:defRPr lang="zh-CN" altLang="en-US" sz="1000" kern="1200" dirty="0">
                <a:solidFill>
                  <a:srgbClr val="2D3C87"/>
                </a:solidFill>
                <a:latin typeface="微软雅黑" panose="020B0503020204020204" charset="-122"/>
                <a:ea typeface="微软雅黑" panose="020B0503020204020204" charset="-122"/>
                <a:cs typeface="+mn-ea"/>
                <a:sym typeface="Arial" panose="020B0604020202020204" pitchFamily="34" charset="0"/>
              </a:defRPr>
            </a:lvl1pPr>
          </a:lstStyle>
          <a:p>
            <a:pPr algn="l">
              <a:lnSpc>
                <a:spcPct val="130000"/>
              </a:lnSpc>
            </a:pPr>
            <a:r>
              <a:rPr lang="zh-CN" altLang="en-US" sz="1000" dirty="0">
                <a:solidFill>
                  <a:srgbClr val="2D3C87"/>
                </a:solidFill>
                <a:latin typeface="微软雅黑" panose="020B0503020204020204" charset="-122"/>
                <a:ea typeface="微软雅黑" panose="020B050302020402020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rgbClr val="2D3C87"/>
              </a:solidFill>
              <a:latin typeface="微软雅黑" panose="020B0503020204020204" charset="-122"/>
              <a:ea typeface="微软雅黑" panose="020B0503020204020204" charset="-122"/>
              <a:cs typeface="+mn-ea"/>
              <a:sym typeface="Arial" panose="020B0604020202020204" pitchFamily="34" charset="0"/>
            </a:endParaRPr>
          </a:p>
        </p:txBody>
      </p:sp>
      <p:sp>
        <p:nvSpPr>
          <p:cNvPr id="58" name="文本占位符 4"/>
          <p:cNvSpPr>
            <a:spLocks noGrp="1"/>
          </p:cNvSpPr>
          <p:nvPr>
            <p:ph type="body" sz="quarter" idx="15" hasCustomPrompt="1"/>
          </p:nvPr>
        </p:nvSpPr>
        <p:spPr>
          <a:xfrm>
            <a:off x="5517330" y="2471311"/>
            <a:ext cx="3223899" cy="424289"/>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7" name="文本占位符 6"/>
          <p:cNvSpPr>
            <a:spLocks noGrp="1"/>
          </p:cNvSpPr>
          <p:nvPr>
            <p:ph type="body" sz="quarter" idx="16" hasCustomPrompt="1"/>
          </p:nvPr>
        </p:nvSpPr>
        <p:spPr>
          <a:xfrm>
            <a:off x="5257577" y="2493267"/>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01</a:t>
            </a:r>
            <a:endParaRPr lang="zh-CN" altLang="en-US" dirty="0"/>
          </a:p>
        </p:txBody>
      </p:sp>
      <p:sp>
        <p:nvSpPr>
          <p:cNvPr id="62" name="文本占位符 4"/>
          <p:cNvSpPr>
            <a:spLocks noGrp="1"/>
          </p:cNvSpPr>
          <p:nvPr>
            <p:ph type="body" sz="quarter" idx="17" hasCustomPrompt="1"/>
          </p:nvPr>
        </p:nvSpPr>
        <p:spPr>
          <a:xfrm>
            <a:off x="5517326" y="3015607"/>
            <a:ext cx="3223899" cy="391623"/>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63" name="文本占位符 6"/>
          <p:cNvSpPr>
            <a:spLocks noGrp="1"/>
          </p:cNvSpPr>
          <p:nvPr>
            <p:ph type="body" sz="quarter" idx="18" hasCustomPrompt="1"/>
          </p:nvPr>
        </p:nvSpPr>
        <p:spPr>
          <a:xfrm>
            <a:off x="5257573" y="3037563"/>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02</a:t>
            </a:r>
            <a:endParaRPr lang="zh-CN" altLang="en-US" dirty="0"/>
          </a:p>
        </p:txBody>
      </p:sp>
      <p:sp>
        <p:nvSpPr>
          <p:cNvPr id="64" name="文本占位符 4"/>
          <p:cNvSpPr>
            <a:spLocks noGrp="1"/>
          </p:cNvSpPr>
          <p:nvPr>
            <p:ph type="body" sz="quarter" idx="19" hasCustomPrompt="1"/>
          </p:nvPr>
        </p:nvSpPr>
        <p:spPr>
          <a:xfrm>
            <a:off x="5517322" y="3527245"/>
            <a:ext cx="3223899" cy="391623"/>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65" name="文本占位符 6"/>
          <p:cNvSpPr>
            <a:spLocks noGrp="1"/>
          </p:cNvSpPr>
          <p:nvPr>
            <p:ph type="body" sz="quarter" idx="20" hasCustomPrompt="1"/>
          </p:nvPr>
        </p:nvSpPr>
        <p:spPr>
          <a:xfrm>
            <a:off x="5257569" y="3549201"/>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03</a:t>
            </a:r>
            <a:endParaRPr lang="zh-CN" altLang="en-US" dirty="0"/>
          </a:p>
        </p:txBody>
      </p:sp>
      <p:sp>
        <p:nvSpPr>
          <p:cNvPr id="66" name="文本占位符 4"/>
          <p:cNvSpPr>
            <a:spLocks noGrp="1"/>
          </p:cNvSpPr>
          <p:nvPr>
            <p:ph type="body" sz="quarter" idx="21" hasCustomPrompt="1"/>
          </p:nvPr>
        </p:nvSpPr>
        <p:spPr>
          <a:xfrm>
            <a:off x="5517318" y="4017111"/>
            <a:ext cx="3223899" cy="391623"/>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67" name="文本占位符 6"/>
          <p:cNvSpPr>
            <a:spLocks noGrp="1"/>
          </p:cNvSpPr>
          <p:nvPr>
            <p:ph type="body" sz="quarter" idx="22" hasCustomPrompt="1"/>
          </p:nvPr>
        </p:nvSpPr>
        <p:spPr>
          <a:xfrm>
            <a:off x="5257565" y="4039067"/>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04</a:t>
            </a:r>
            <a:endParaRPr lang="zh-CN" altLang="en-US" dirty="0"/>
          </a:p>
        </p:txBody>
      </p:sp>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图文排版2">
    <p:spTree>
      <p:nvGrpSpPr>
        <p:cNvPr id="1" name=""/>
        <p:cNvGrpSpPr/>
        <p:nvPr/>
      </p:nvGrpSpPr>
      <p:grpSpPr>
        <a:xfrm>
          <a:off x="0" y="0"/>
          <a:ext cx="0" cy="0"/>
          <a:chOff x="0" y="0"/>
          <a:chExt cx="0" cy="0"/>
        </a:xfrm>
      </p:grpSpPr>
      <p:grpSp>
        <p:nvGrpSpPr>
          <p:cNvPr id="37" name="Group 5"/>
          <p:cNvGrpSpPr/>
          <p:nvPr userDrawn="1"/>
        </p:nvGrpSpPr>
        <p:grpSpPr bwMode="auto">
          <a:xfrm>
            <a:off x="4089402" y="1591589"/>
            <a:ext cx="4901565" cy="2662386"/>
            <a:chOff x="0" y="0"/>
            <a:chExt cx="8247063" cy="4394994"/>
          </a:xfrm>
        </p:grpSpPr>
        <p:sp>
          <p:nvSpPr>
            <p:cNvPr id="63" name="AutoShape 2"/>
            <p:cNvSpPr/>
            <p:nvPr/>
          </p:nvSpPr>
          <p:spPr bwMode="auto">
            <a:xfrm>
              <a:off x="914400" y="0"/>
              <a:ext cx="6407150" cy="4279107"/>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2147483647 h 21600"/>
                <a:gd name="T8" fmla="*/ 0 w 21600"/>
                <a:gd name="T9" fmla="*/ 2147483647 h 21600"/>
                <a:gd name="T10" fmla="*/ 2147483647 w 21600"/>
                <a:gd name="T11" fmla="*/ 0 h 21600"/>
                <a:gd name="T12" fmla="*/ 2147483647 w 21600"/>
                <a:gd name="T13" fmla="*/ 0 h 21600"/>
                <a:gd name="T14" fmla="*/ 2147483647 w 21600"/>
                <a:gd name="T15" fmla="*/ 2147483647 h 21600"/>
                <a:gd name="T16" fmla="*/ 2147483647 w 21600"/>
                <a:gd name="T17" fmla="*/ 2147483647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1600"/>
                <a:gd name="T28" fmla="*/ 0 h 21600"/>
                <a:gd name="T29" fmla="*/ 21600 w 21600"/>
                <a:gd name="T30" fmla="*/ 21600 h 216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5871" tIns="15871" rIns="15871" bIns="15871" anchor="ctr"/>
            <a:lstStyle/>
            <a:p>
              <a:endParaRPr lang="zh-CN" altLang="en-US" b="1"/>
            </a:p>
          </p:txBody>
        </p:sp>
        <p:sp>
          <p:nvSpPr>
            <p:cNvPr id="64" name="AutoShape 3"/>
            <p:cNvSpPr/>
            <p:nvPr/>
          </p:nvSpPr>
          <p:spPr bwMode="auto">
            <a:xfrm>
              <a:off x="933450" y="12700"/>
              <a:ext cx="5091907" cy="4279107"/>
            </a:xfrm>
            <a:custGeom>
              <a:avLst/>
              <a:gdLst>
                <a:gd name="T0" fmla="*/ 2147483647 w 21600"/>
                <a:gd name="T1" fmla="*/ 2147483647 h 21600"/>
                <a:gd name="T2" fmla="*/ 2147483647 w 21600"/>
                <a:gd name="T3" fmla="*/ 2147483647 h 21600"/>
                <a:gd name="T4" fmla="*/ 0 w 21600"/>
                <a:gd name="T5" fmla="*/ 2147483647 h 21600"/>
                <a:gd name="T6" fmla="*/ 0 w 21600"/>
                <a:gd name="T7" fmla="*/ 2147483647 h 21600"/>
                <a:gd name="T8" fmla="*/ 2147483647 w 21600"/>
                <a:gd name="T9" fmla="*/ 0 h 21600"/>
                <a:gd name="T10" fmla="*/ 2147483647 w 21600"/>
                <a:gd name="T11" fmla="*/ 0 h 21600"/>
                <a:gd name="T12" fmla="*/ 2147483647 w 21600"/>
                <a:gd name="T13" fmla="*/ 2147483647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871" tIns="15871" rIns="15871" bIns="15871" anchor="ctr"/>
            <a:lstStyle/>
            <a:p>
              <a:endParaRPr lang="zh-CN" altLang="en-US" b="1"/>
            </a:p>
          </p:txBody>
        </p:sp>
        <p:sp>
          <p:nvSpPr>
            <p:cNvPr id="65" name="AutoShape 4"/>
            <p:cNvSpPr/>
            <p:nvPr/>
          </p:nvSpPr>
          <p:spPr bwMode="auto">
            <a:xfrm>
              <a:off x="4121150" y="36859"/>
              <a:ext cx="108744" cy="107157"/>
            </a:xfrm>
            <a:custGeom>
              <a:avLst/>
              <a:gdLst>
                <a:gd name="T0" fmla="*/ 1770577264 w 21600"/>
                <a:gd name="T1" fmla="*/ 798273915 h 21600"/>
                <a:gd name="T2" fmla="*/ 884554658 w 21600"/>
                <a:gd name="T3" fmla="*/ 1597353432 h 21600"/>
                <a:gd name="T4" fmla="*/ 0 w 21600"/>
                <a:gd name="T5" fmla="*/ 798273915 h 21600"/>
                <a:gd name="T6" fmla="*/ 884554658 w 21600"/>
                <a:gd name="T7" fmla="*/ 0 h 21600"/>
                <a:gd name="T8" fmla="*/ 1770577264 w 21600"/>
                <a:gd name="T9" fmla="*/ 798273915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rou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5871" tIns="15871" rIns="15871" bIns="15871" anchor="ctr"/>
            <a:lstStyle/>
            <a:p>
              <a:endParaRPr lang="zh-CN" altLang="en-US" b="1"/>
            </a:p>
          </p:txBody>
        </p:sp>
        <p:sp>
          <p:nvSpPr>
            <p:cNvPr id="67" name="AutoShape 6"/>
            <p:cNvSpPr/>
            <p:nvPr/>
          </p:nvSpPr>
          <p:spPr bwMode="auto">
            <a:xfrm>
              <a:off x="0" y="4152900"/>
              <a:ext cx="8247063" cy="242094"/>
            </a:xfrm>
            <a:custGeom>
              <a:avLst/>
              <a:gdLst>
                <a:gd name="T0" fmla="*/ 2147483647 w 21600"/>
                <a:gd name="T1" fmla="*/ 0 h 21600"/>
                <a:gd name="T2" fmla="*/ 2147483647 w 21600"/>
                <a:gd name="T3" fmla="*/ 0 h 21600"/>
                <a:gd name="T4" fmla="*/ 2147483647 w 21600"/>
                <a:gd name="T5" fmla="*/ 0 h 21600"/>
                <a:gd name="T6" fmla="*/ 2147483647 w 21600"/>
                <a:gd name="T7" fmla="*/ 0 h 21600"/>
                <a:gd name="T8" fmla="*/ 0 w 21600"/>
                <a:gd name="T9" fmla="*/ 2147483647 h 21600"/>
                <a:gd name="T10" fmla="*/ 0 w 21600"/>
                <a:gd name="T11" fmla="*/ 2147483647 h 21600"/>
                <a:gd name="T12" fmla="*/ 2147483647 w 21600"/>
                <a:gd name="T13" fmla="*/ 2147483647 h 21600"/>
                <a:gd name="T14" fmla="*/ 2147483647 w 21600"/>
                <a:gd name="T15" fmla="*/ 2147483647 h 21600"/>
                <a:gd name="T16" fmla="*/ 2147483647 w 21600"/>
                <a:gd name="T17" fmla="*/ 2147483647 h 21600"/>
                <a:gd name="T18" fmla="*/ 2147483647 w 21600"/>
                <a:gd name="T19" fmla="*/ 2147483647 h 21600"/>
                <a:gd name="T20" fmla="*/ 2147483647 w 21600"/>
                <a:gd name="T21" fmla="*/ 2147483647 h 21600"/>
                <a:gd name="T22" fmla="*/ 2147483647 w 21600"/>
                <a:gd name="T23" fmla="*/ 2147483647 h 21600"/>
                <a:gd name="T24" fmla="*/ 2147483647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600"/>
                <a:gd name="T40" fmla="*/ 0 h 21600"/>
                <a:gd name="T41" fmla="*/ 21600 w 21600"/>
                <a:gd name="T42" fmla="*/ 21600 h 2160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rgbClr val="7F7F7F"/>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871" tIns="15871" rIns="15871" bIns="15871" anchor="ctr"/>
            <a:lstStyle/>
            <a:p>
              <a:endParaRPr lang="zh-CN" altLang="en-US" b="1"/>
            </a:p>
          </p:txBody>
        </p:sp>
        <p:sp>
          <p:nvSpPr>
            <p:cNvPr id="68" name="AutoShape 7"/>
            <p:cNvSpPr/>
            <p:nvPr/>
          </p:nvSpPr>
          <p:spPr bwMode="auto">
            <a:xfrm>
              <a:off x="0" y="4152900"/>
              <a:ext cx="8247063" cy="130175"/>
            </a:xfrm>
            <a:custGeom>
              <a:avLst/>
              <a:gdLst>
                <a:gd name="T0" fmla="*/ 0 w 21600"/>
                <a:gd name="T1" fmla="*/ 0 h 21600"/>
                <a:gd name="T2" fmla="*/ 2147483647 w 21600"/>
                <a:gd name="T3" fmla="*/ 0 h 21600"/>
                <a:gd name="T4" fmla="*/ 2147483647 w 21600"/>
                <a:gd name="T5" fmla="*/ 2147483647 h 21600"/>
                <a:gd name="T6" fmla="*/ 0 w 21600"/>
                <a:gd name="T7" fmla="*/ 2147483647 h 21600"/>
                <a:gd name="T8" fmla="*/ 0 w 21600"/>
                <a:gd name="T9" fmla="*/ 0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21599" y="0"/>
                  </a:lnTo>
                  <a:lnTo>
                    <a:pt x="21599" y="21599"/>
                  </a:lnTo>
                  <a:lnTo>
                    <a:pt x="0" y="21599"/>
                  </a:lnTo>
                  <a:cubicBezTo>
                    <a:pt x="0" y="21599"/>
                    <a:pt x="0" y="0"/>
                    <a:pt x="0" y="0"/>
                  </a:cubicBezTo>
                  <a:close/>
                </a:path>
              </a:pathLst>
            </a:custGeom>
            <a:solidFill>
              <a:srgbClr val="AEABAB"/>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871" tIns="15871" rIns="15871" bIns="15871" anchor="ctr"/>
            <a:lstStyle/>
            <a:p>
              <a:endParaRPr lang="zh-CN" altLang="en-US" b="1"/>
            </a:p>
          </p:txBody>
        </p:sp>
      </p:grpSp>
      <p:sp>
        <p:nvSpPr>
          <p:cNvPr id="123" name="矩形 122"/>
          <p:cNvSpPr/>
          <p:nvPr/>
        </p:nvSpPr>
        <p:spPr>
          <a:xfrm flipV="1">
            <a:off x="2427044" y="558481"/>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24" name="图片 123"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29"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30"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
        <p:nvSpPr>
          <p:cNvPr id="31" name="文本占位符 4"/>
          <p:cNvSpPr>
            <a:spLocks noGrp="1"/>
          </p:cNvSpPr>
          <p:nvPr>
            <p:ph type="body" sz="quarter" idx="13" hasCustomPrompt="1"/>
          </p:nvPr>
        </p:nvSpPr>
        <p:spPr>
          <a:xfrm>
            <a:off x="468788" y="1189045"/>
            <a:ext cx="2241776" cy="402544"/>
          </a:xfrm>
          <a:prstGeom prst="rect">
            <a:avLst/>
          </a:prstGeom>
        </p:spPr>
        <p:txBody>
          <a:bodyPr/>
          <a:lstStyle>
            <a:lvl1pPr marL="0" indent="0" algn="l" defTabSz="914400" rtl="0" eaLnBrk="1" latinLnBrk="0" hangingPunct="1">
              <a:buNone/>
              <a:defRPr lang="zh-CN" altLang="en-US" sz="1685" b="1" kern="1200" dirty="0">
                <a:solidFill>
                  <a:srgbClr val="2D3C87"/>
                </a:solidFill>
                <a:latin typeface="微软雅黑" panose="020B0503020204020204" charset="-122"/>
                <a:ea typeface="微软雅黑" panose="020B0503020204020204" charset="-122"/>
                <a:cs typeface="Clear Sans" panose="020B0503030202020304" pitchFamily="34" charset="0"/>
              </a:defRPr>
            </a:lvl1pPr>
          </a:lstStyle>
          <a:p>
            <a:pPr lvl="0"/>
            <a:r>
              <a:rPr lang="zh-CN" altLang="en-US" dirty="0"/>
              <a:t>请输入标题</a:t>
            </a:r>
            <a:endParaRPr lang="zh-CN" altLang="en-US" dirty="0"/>
          </a:p>
        </p:txBody>
      </p:sp>
      <p:sp>
        <p:nvSpPr>
          <p:cNvPr id="32" name="文本占位符 4"/>
          <p:cNvSpPr>
            <a:spLocks noGrp="1"/>
          </p:cNvSpPr>
          <p:nvPr>
            <p:ph type="body" sz="quarter" idx="14" hasCustomPrompt="1"/>
          </p:nvPr>
        </p:nvSpPr>
        <p:spPr>
          <a:xfrm>
            <a:off x="477241" y="1591810"/>
            <a:ext cx="3452501" cy="740000"/>
          </a:xfrm>
          <a:prstGeom prst="rect">
            <a:avLst/>
          </a:prstGeom>
        </p:spPr>
        <p:txBody>
          <a:bodyPr/>
          <a:lstStyle>
            <a:lvl1pPr marL="0" indent="0" algn="l" defTabSz="914400" rtl="0" eaLnBrk="1" latinLnBrk="0" hangingPunct="1">
              <a:lnSpc>
                <a:spcPct val="130000"/>
              </a:lnSpc>
              <a:buNone/>
              <a:defRPr lang="zh-CN" altLang="en-US" sz="1000" kern="1200" dirty="0">
                <a:solidFill>
                  <a:srgbClr val="2D3C87"/>
                </a:solidFill>
                <a:latin typeface="微软雅黑" panose="020B0503020204020204" charset="-122"/>
                <a:ea typeface="微软雅黑" panose="020B0503020204020204" charset="-122"/>
                <a:cs typeface="+mn-ea"/>
                <a:sym typeface="Arial" panose="020B0604020202020204" pitchFamily="34" charset="0"/>
              </a:defRPr>
            </a:lvl1pPr>
          </a:lstStyle>
          <a:p>
            <a:pPr algn="l">
              <a:lnSpc>
                <a:spcPct val="130000"/>
              </a:lnSpc>
            </a:pPr>
            <a:r>
              <a:rPr lang="zh-CN" altLang="en-US" sz="1000" dirty="0">
                <a:solidFill>
                  <a:srgbClr val="2D3C87"/>
                </a:solidFill>
                <a:latin typeface="微软雅黑" panose="020B0503020204020204" charset="-122"/>
                <a:ea typeface="微软雅黑" panose="020B050302020402020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rgbClr val="2D3C87"/>
              </a:solidFill>
              <a:latin typeface="微软雅黑" panose="020B0503020204020204" charset="-122"/>
              <a:ea typeface="微软雅黑" panose="020B0503020204020204" charset="-122"/>
              <a:cs typeface="+mn-ea"/>
              <a:sym typeface="Arial" panose="020B0604020202020204" pitchFamily="34" charset="0"/>
            </a:endParaRPr>
          </a:p>
        </p:txBody>
      </p:sp>
      <p:sp>
        <p:nvSpPr>
          <p:cNvPr id="33" name="文本占位符 4"/>
          <p:cNvSpPr>
            <a:spLocks noGrp="1"/>
          </p:cNvSpPr>
          <p:nvPr>
            <p:ph type="body" sz="quarter" idx="15" hasCustomPrompt="1"/>
          </p:nvPr>
        </p:nvSpPr>
        <p:spPr>
          <a:xfrm>
            <a:off x="760273" y="2451800"/>
            <a:ext cx="3223899" cy="424289"/>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34" name="文本占位符 6"/>
          <p:cNvSpPr>
            <a:spLocks noGrp="1"/>
          </p:cNvSpPr>
          <p:nvPr>
            <p:ph type="body" sz="quarter" idx="16" hasCustomPrompt="1"/>
          </p:nvPr>
        </p:nvSpPr>
        <p:spPr>
          <a:xfrm>
            <a:off x="500520" y="2473756"/>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01</a:t>
            </a:r>
            <a:endParaRPr lang="zh-CN" altLang="en-US" dirty="0"/>
          </a:p>
        </p:txBody>
      </p:sp>
      <p:sp>
        <p:nvSpPr>
          <p:cNvPr id="35" name="文本占位符 4"/>
          <p:cNvSpPr>
            <a:spLocks noGrp="1"/>
          </p:cNvSpPr>
          <p:nvPr>
            <p:ph type="body" sz="quarter" idx="17" hasCustomPrompt="1"/>
          </p:nvPr>
        </p:nvSpPr>
        <p:spPr>
          <a:xfrm>
            <a:off x="760269" y="2996096"/>
            <a:ext cx="3223899" cy="391623"/>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36" name="文本占位符 6"/>
          <p:cNvSpPr>
            <a:spLocks noGrp="1"/>
          </p:cNvSpPr>
          <p:nvPr>
            <p:ph type="body" sz="quarter" idx="18" hasCustomPrompt="1"/>
          </p:nvPr>
        </p:nvSpPr>
        <p:spPr>
          <a:xfrm>
            <a:off x="500516" y="3018052"/>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02</a:t>
            </a:r>
            <a:endParaRPr lang="zh-CN" altLang="en-US" dirty="0"/>
          </a:p>
        </p:txBody>
      </p:sp>
      <p:sp>
        <p:nvSpPr>
          <p:cNvPr id="38" name="文本占位符 4"/>
          <p:cNvSpPr>
            <a:spLocks noGrp="1"/>
          </p:cNvSpPr>
          <p:nvPr>
            <p:ph type="body" sz="quarter" idx="19" hasCustomPrompt="1"/>
          </p:nvPr>
        </p:nvSpPr>
        <p:spPr>
          <a:xfrm>
            <a:off x="760265" y="3507734"/>
            <a:ext cx="3223899" cy="391623"/>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39" name="文本占位符 6"/>
          <p:cNvSpPr>
            <a:spLocks noGrp="1"/>
          </p:cNvSpPr>
          <p:nvPr>
            <p:ph type="body" sz="quarter" idx="20" hasCustomPrompt="1"/>
          </p:nvPr>
        </p:nvSpPr>
        <p:spPr>
          <a:xfrm>
            <a:off x="500512" y="3529690"/>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03</a:t>
            </a:r>
            <a:endParaRPr lang="zh-CN" altLang="en-US" dirty="0"/>
          </a:p>
        </p:txBody>
      </p:sp>
      <p:sp>
        <p:nvSpPr>
          <p:cNvPr id="40" name="文本占位符 4"/>
          <p:cNvSpPr>
            <a:spLocks noGrp="1"/>
          </p:cNvSpPr>
          <p:nvPr>
            <p:ph type="body" sz="quarter" idx="21" hasCustomPrompt="1"/>
          </p:nvPr>
        </p:nvSpPr>
        <p:spPr>
          <a:xfrm>
            <a:off x="760261" y="3997600"/>
            <a:ext cx="3223899" cy="391623"/>
          </a:xfrm>
          <a:prstGeom prst="rect">
            <a:avLst/>
          </a:prstGeom>
        </p:spPr>
        <p:txBody>
          <a:bodyPr/>
          <a:lstStyle>
            <a:lvl1pPr marL="0" indent="0" algn="l" defTabSz="913765" rtl="0" eaLnBrk="1" latinLnBrk="0" hangingPunct="1">
              <a:lnSpc>
                <a:spcPct val="120000"/>
              </a:lnSpc>
              <a:spcBef>
                <a:spcPct val="20000"/>
              </a:spcBef>
              <a:buNone/>
              <a:defRPr lang="en-US" altLang="zh-CN" sz="900" kern="1200" baseline="0" dirty="0">
                <a:solidFill>
                  <a:schemeClr val="tx1">
                    <a:lumMod val="50000"/>
                    <a:lumOff val="50000"/>
                  </a:schemeClr>
                </a:solidFill>
                <a:latin typeface="微软雅黑" panose="020B0503020204020204" charset="-122"/>
                <a:ea typeface="微软雅黑" panose="020B0503020204020204" charset="-122"/>
                <a:cs typeface="+mn-cs"/>
              </a:defRPr>
            </a:lvl1pPr>
          </a:lstStyle>
          <a:p>
            <a:pPr algn="l" defTabSz="913765">
              <a:lnSpc>
                <a:spcPct val="120000"/>
              </a:lnSpc>
              <a:spcBef>
                <a:spcPct val="20000"/>
              </a:spcBef>
              <a:defRPr/>
            </a:pPr>
            <a:r>
              <a:rPr lang="zh-CN" altLang="en-US" sz="900" dirty="0">
                <a:solidFill>
                  <a:schemeClr val="tx1">
                    <a:lumMod val="50000"/>
                    <a:lumOff val="50000"/>
                  </a:schemeClr>
                </a:solidFill>
                <a:latin typeface="微软雅黑" panose="020B0503020204020204" charset="-122"/>
                <a:ea typeface="微软雅黑" panose="020B0503020204020204" charset="-122"/>
                <a:sym typeface="宋体" panose="02010600030101010101" pitchFamily="2" charset="-122"/>
              </a:rPr>
              <a:t>这里输入简单的文字概述这里输入简单文字概述这里输入简单的文字概述</a:t>
            </a:r>
            <a:endParaRPr lang="en-US" altLang="zh-CN" sz="900" b="1" dirty="0">
              <a:solidFill>
                <a:schemeClr val="tx1">
                  <a:lumMod val="50000"/>
                  <a:lumOff val="50000"/>
                </a:schemeClr>
              </a:solidFill>
            </a:endParaRPr>
          </a:p>
        </p:txBody>
      </p:sp>
      <p:sp>
        <p:nvSpPr>
          <p:cNvPr id="41" name="文本占位符 6"/>
          <p:cNvSpPr>
            <a:spLocks noGrp="1"/>
          </p:cNvSpPr>
          <p:nvPr>
            <p:ph type="body" sz="quarter" idx="22" hasCustomPrompt="1"/>
          </p:nvPr>
        </p:nvSpPr>
        <p:spPr>
          <a:xfrm>
            <a:off x="500508" y="4019556"/>
            <a:ext cx="446540" cy="337004"/>
          </a:xfrm>
          <a:prstGeom prst="rect">
            <a:avLst/>
          </a:prstGeom>
        </p:spPr>
        <p:txBody>
          <a:bodyPr/>
          <a:lstStyle>
            <a:lvl1pPr marL="0" indent="0" algn="l" defTabSz="914400" rtl="0" eaLnBrk="1" latinLnBrk="0" hangingPunct="1">
              <a:buNone/>
              <a:defRPr lang="zh-CN" altLang="en-US" sz="1400" kern="1200" dirty="0">
                <a:solidFill>
                  <a:schemeClr val="tx1">
                    <a:lumMod val="75000"/>
                    <a:lumOff val="25000"/>
                  </a:schemeClr>
                </a:solidFill>
                <a:latin typeface="微软雅黑" panose="020B0503020204020204" charset="-122"/>
                <a:ea typeface="微软雅黑" panose="020B0503020204020204" charset="-122"/>
                <a:cs typeface="+mn-cs"/>
              </a:defRPr>
            </a:lvl1pPr>
          </a:lstStyle>
          <a:p>
            <a:pPr lvl="0"/>
            <a:r>
              <a:rPr lang="en-US" altLang="zh-CN" dirty="0"/>
              <a:t>04</a:t>
            </a:r>
            <a:endParaRPr lang="zh-CN" altLang="en-US" dirty="0"/>
          </a:p>
        </p:txBody>
      </p:sp>
      <p:sp>
        <p:nvSpPr>
          <p:cNvPr id="3" name="图片占位符 2"/>
          <p:cNvSpPr>
            <a:spLocks noGrp="1"/>
          </p:cNvSpPr>
          <p:nvPr>
            <p:ph type="pic" sz="quarter" idx="23" hasCustomPrompt="1"/>
          </p:nvPr>
        </p:nvSpPr>
        <p:spPr>
          <a:xfrm>
            <a:off x="4767943" y="1785938"/>
            <a:ext cx="3536270" cy="2165350"/>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图文排版3">
    <p:spTree>
      <p:nvGrpSpPr>
        <p:cNvPr id="1" name=""/>
        <p:cNvGrpSpPr/>
        <p:nvPr/>
      </p:nvGrpSpPr>
      <p:grpSpPr>
        <a:xfrm>
          <a:off x="0" y="0"/>
          <a:ext cx="0" cy="0"/>
          <a:chOff x="0" y="0"/>
          <a:chExt cx="0" cy="0"/>
        </a:xfrm>
      </p:grpSpPr>
      <p:sp>
        <p:nvSpPr>
          <p:cNvPr id="42" name="矩形 41"/>
          <p:cNvSpPr/>
          <p:nvPr userDrawn="1"/>
        </p:nvSpPr>
        <p:spPr>
          <a:xfrm flipV="1">
            <a:off x="2426970" y="558165"/>
            <a:ext cx="6540500" cy="43180"/>
          </a:xfrm>
          <a:prstGeom prst="rect">
            <a:avLst/>
          </a:prstGeom>
          <a:solidFill>
            <a:srgbClr val="2D3C87"/>
          </a:solidFill>
          <a:ln w="254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41" name="图片 40"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13" name="图片占位符 2"/>
          <p:cNvSpPr>
            <a:spLocks noGrp="1"/>
          </p:cNvSpPr>
          <p:nvPr>
            <p:ph type="pic" sz="quarter" idx="23" hasCustomPrompt="1"/>
          </p:nvPr>
        </p:nvSpPr>
        <p:spPr>
          <a:xfrm>
            <a:off x="891300" y="1126128"/>
            <a:ext cx="3391144" cy="1802129"/>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14" name="图片占位符 2"/>
          <p:cNvSpPr>
            <a:spLocks noGrp="1"/>
          </p:cNvSpPr>
          <p:nvPr>
            <p:ph type="pic" sz="quarter" idx="24" hasCustomPrompt="1"/>
          </p:nvPr>
        </p:nvSpPr>
        <p:spPr>
          <a:xfrm>
            <a:off x="4933621" y="2964237"/>
            <a:ext cx="3391144" cy="1802129"/>
          </a:xfrm>
          <a:prstGeom prst="rect">
            <a:avLst/>
          </a:prstGeom>
          <a:solidFill>
            <a:srgbClr val="DEDEDE"/>
          </a:solidFill>
        </p:spPr>
        <p:txBody>
          <a:bodyPr/>
          <a:lstStyle>
            <a:lvl1pPr marL="0" indent="0">
              <a:buNone/>
              <a:defRPr/>
            </a:lvl1pPr>
          </a:lstStyle>
          <a:p>
            <a:r>
              <a:rPr lang="en-US" altLang="zh-CN" dirty="0"/>
              <a:t> </a:t>
            </a:r>
            <a:endParaRPr lang="zh-CN" altLang="en-US" dirty="0"/>
          </a:p>
        </p:txBody>
      </p:sp>
      <p:sp>
        <p:nvSpPr>
          <p:cNvPr id="15" name="文本占位符 4"/>
          <p:cNvSpPr>
            <a:spLocks noGrp="1"/>
          </p:cNvSpPr>
          <p:nvPr>
            <p:ph type="body" sz="quarter" idx="25" hasCustomPrompt="1"/>
          </p:nvPr>
        </p:nvSpPr>
        <p:spPr>
          <a:xfrm>
            <a:off x="4845048" y="1591891"/>
            <a:ext cx="3501377"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16" name="文本占位符 4"/>
          <p:cNvSpPr>
            <a:spLocks noGrp="1"/>
          </p:cNvSpPr>
          <p:nvPr>
            <p:ph type="body" sz="quarter" idx="13" hasCustomPrompt="1"/>
          </p:nvPr>
        </p:nvSpPr>
        <p:spPr>
          <a:xfrm>
            <a:off x="4833949" y="1088810"/>
            <a:ext cx="2241776" cy="402544"/>
          </a:xfrm>
          <a:prstGeom prst="rect">
            <a:avLst/>
          </a:prstGeom>
        </p:spPr>
        <p:txBody>
          <a:bodyPr/>
          <a:lstStyle>
            <a:lvl1pPr marL="0" indent="0" algn="l" defTabSz="914400" rtl="0" eaLnBrk="1" latinLnBrk="0" hangingPunct="1">
              <a:buNone/>
              <a:defRPr lang="zh-CN" altLang="en-US" sz="1685" b="1" kern="1200" dirty="0">
                <a:solidFill>
                  <a:srgbClr val="2D3C87"/>
                </a:solidFill>
                <a:latin typeface="微软雅黑" panose="020B0503020204020204" charset="-122"/>
                <a:ea typeface="微软雅黑" panose="020B0503020204020204" charset="-122"/>
                <a:cs typeface="Clear Sans" panose="020B0503030202020304" pitchFamily="34" charset="0"/>
              </a:defRPr>
            </a:lvl1pPr>
          </a:lstStyle>
          <a:p>
            <a:pPr lvl="0"/>
            <a:r>
              <a:rPr lang="zh-CN" altLang="en-US" dirty="0"/>
              <a:t>请输入标题</a:t>
            </a:r>
            <a:endParaRPr lang="zh-CN" altLang="en-US" dirty="0"/>
          </a:p>
        </p:txBody>
      </p:sp>
      <p:sp>
        <p:nvSpPr>
          <p:cNvPr id="18" name="文本占位符 4"/>
          <p:cNvSpPr>
            <a:spLocks noGrp="1"/>
          </p:cNvSpPr>
          <p:nvPr>
            <p:ph type="body" sz="quarter" idx="26" hasCustomPrompt="1"/>
          </p:nvPr>
        </p:nvSpPr>
        <p:spPr>
          <a:xfrm>
            <a:off x="833984" y="3594862"/>
            <a:ext cx="3501377" cy="1073354"/>
          </a:xfrm>
          <a:prstGeom prst="rect">
            <a:avLst/>
          </a:prstGeom>
        </p:spPr>
        <p:txBody>
          <a:bodyPr/>
          <a:lstStyle>
            <a:lvl1pPr marL="0" marR="0" indent="0" algn="l" defTabSz="914400" rtl="0" eaLnBrk="1" fontAlgn="auto" latinLnBrk="0" hangingPunct="1">
              <a:lnSpc>
                <a:spcPct val="120000"/>
              </a:lnSpc>
              <a:spcBef>
                <a:spcPct val="20000"/>
              </a:spcBef>
              <a:spcAft>
                <a:spcPts val="0"/>
              </a:spcAft>
              <a:buClrTx/>
              <a:buSzTx/>
              <a:buFont typeface="Arial" panose="020B0604020202020204" pitchFamily="34" charset="0"/>
              <a:buNone/>
              <a:defRPr lang="zh-CN" altLang="en-US" sz="900" b="0" kern="1200" dirty="0">
                <a:solidFill>
                  <a:sysClr val="window" lastClr="FFFFFF">
                    <a:lumMod val="65000"/>
                  </a:sysClr>
                </a:solidFill>
                <a:latin typeface="Arial" panose="020B0604020202020204" pitchFamily="34" charset="0"/>
                <a:ea typeface="微软雅黑" panose="020B0503020204020204" charset="-122"/>
                <a:cs typeface="微软雅黑" panose="020B0503020204020204" charset="-122"/>
              </a:defRPr>
            </a:lvl1pPr>
          </a:lstStyle>
          <a:p>
            <a:pPr marL="0" marR="0" lvl="0" indent="0" algn="just" defTabSz="914400" rtl="0" eaLnBrk="1" fontAlgn="auto" latinLnBrk="0" hangingPunct="1">
              <a:lnSpc>
                <a:spcPct val="120000"/>
              </a:lnSpc>
              <a:spcBef>
                <a:spcPct val="20000"/>
              </a:spcBef>
              <a:spcAft>
                <a:spcPts val="0"/>
              </a:spcAft>
              <a:buClrTx/>
              <a:buSzTx/>
              <a:buFont typeface="Arial" panose="020B0604020202020204" pitchFamily="34" charset="0"/>
              <a:buNone/>
              <a:defRPr/>
            </a:pPr>
            <a:r>
              <a:rPr lang="zh-CN" altLang="en-US" dirty="0"/>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zh-CN" altLang="en-US" dirty="0"/>
          </a:p>
          <a:p>
            <a:pPr lvl="0"/>
            <a:endParaRPr lang="zh-CN" altLang="en-US" dirty="0"/>
          </a:p>
        </p:txBody>
      </p:sp>
      <p:sp>
        <p:nvSpPr>
          <p:cNvPr id="21" name="文本占位符 4"/>
          <p:cNvSpPr>
            <a:spLocks noGrp="1"/>
          </p:cNvSpPr>
          <p:nvPr>
            <p:ph type="body" sz="quarter" idx="27" hasCustomPrompt="1"/>
          </p:nvPr>
        </p:nvSpPr>
        <p:spPr>
          <a:xfrm>
            <a:off x="822885" y="3091781"/>
            <a:ext cx="2241776" cy="402544"/>
          </a:xfrm>
          <a:prstGeom prst="rect">
            <a:avLst/>
          </a:prstGeom>
        </p:spPr>
        <p:txBody>
          <a:bodyPr/>
          <a:lstStyle>
            <a:lvl1pPr marL="0" indent="0" algn="l" defTabSz="914400" rtl="0" eaLnBrk="1" latinLnBrk="0" hangingPunct="1">
              <a:buNone/>
              <a:defRPr lang="zh-CN" altLang="en-US" sz="1685" b="1" kern="1200" dirty="0">
                <a:solidFill>
                  <a:srgbClr val="2D3C87"/>
                </a:solidFill>
                <a:latin typeface="微软雅黑" panose="020B0503020204020204" charset="-122"/>
                <a:ea typeface="微软雅黑" panose="020B0503020204020204" charset="-122"/>
                <a:cs typeface="Clear Sans" panose="020B0503030202020304" pitchFamily="34" charset="0"/>
              </a:defRPr>
            </a:lvl1pPr>
          </a:lstStyle>
          <a:p>
            <a:pPr lvl="0"/>
            <a:r>
              <a:rPr lang="zh-CN" altLang="en-US" dirty="0"/>
              <a:t>请输入标题</a:t>
            </a:r>
            <a:endParaRPr lang="zh-CN" altLang="en-US" dirty="0"/>
          </a:p>
        </p:txBody>
      </p:sp>
      <p:sp>
        <p:nvSpPr>
          <p:cNvPr id="29"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30"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Tree>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空白标题栏">
    <p:spTree>
      <p:nvGrpSpPr>
        <p:cNvPr id="1" name=""/>
        <p:cNvGrpSpPr/>
        <p:nvPr/>
      </p:nvGrpSpPr>
      <p:grpSpPr>
        <a:xfrm>
          <a:off x="0" y="0"/>
          <a:ext cx="0" cy="0"/>
          <a:chOff x="0" y="0"/>
          <a:chExt cx="0" cy="0"/>
        </a:xfrm>
      </p:grpSpPr>
      <p:sp>
        <p:nvSpPr>
          <p:cNvPr id="123" name="矩形 122"/>
          <p:cNvSpPr/>
          <p:nvPr/>
        </p:nvSpPr>
        <p:spPr>
          <a:xfrm flipV="1">
            <a:off x="2427044" y="558481"/>
            <a:ext cx="6540500" cy="43208"/>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124" name="图片 123" descr="1网安检测LOGO-RGB-02"/>
          <p:cNvPicPr>
            <a:picLocks noChangeAspect="1"/>
          </p:cNvPicPr>
          <p:nvPr userDrawn="1"/>
        </p:nvPicPr>
        <p:blipFill>
          <a:blip r:embed="rId2"/>
          <a:stretch>
            <a:fillRect/>
          </a:stretch>
        </p:blipFill>
        <p:spPr>
          <a:xfrm>
            <a:off x="7524115" y="81294"/>
            <a:ext cx="1560830" cy="520156"/>
          </a:xfrm>
          <a:prstGeom prst="rect">
            <a:avLst/>
          </a:prstGeom>
        </p:spPr>
      </p:pic>
      <p:sp>
        <p:nvSpPr>
          <p:cNvPr id="7" name="文本占位符 2"/>
          <p:cNvSpPr>
            <a:spLocks noGrp="1"/>
          </p:cNvSpPr>
          <p:nvPr>
            <p:ph type="body" sz="quarter" idx="10" hasCustomPrompt="1"/>
          </p:nvPr>
        </p:nvSpPr>
        <p:spPr>
          <a:xfrm>
            <a:off x="119364" y="146610"/>
            <a:ext cx="3359150"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600" b="1" kern="1200" dirty="0" smtClean="0">
                <a:solidFill>
                  <a:srgbClr val="0D0D27"/>
                </a:solidFill>
                <a:latin typeface="+mn-lt"/>
                <a:ea typeface="微软雅黑" panose="020B0503020204020204" charset="-122"/>
                <a:cs typeface="+mn-ea"/>
                <a:sym typeface="+mn-lt"/>
              </a:defRPr>
            </a:lvl1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1600" b="1" dirty="0">
                <a:solidFill>
                  <a:srgbClr val="0D0D27"/>
                </a:solidFill>
                <a:ea typeface="微软雅黑" panose="020B0503020204020204" charset="-122"/>
                <a:cs typeface="+mn-ea"/>
                <a:sym typeface="+mn-lt"/>
              </a:rPr>
              <a:t>点击添加相关标题文字</a:t>
            </a:r>
            <a:endParaRPr lang="zh-CN" altLang="en-US" sz="1600" b="1" dirty="0">
              <a:solidFill>
                <a:srgbClr val="0D0D27"/>
              </a:solidFill>
              <a:ea typeface="微软雅黑" panose="020B0503020204020204" charset="-122"/>
              <a:cs typeface="+mn-ea"/>
              <a:sym typeface="+mn-lt"/>
            </a:endParaRPr>
          </a:p>
        </p:txBody>
      </p:sp>
      <p:sp>
        <p:nvSpPr>
          <p:cNvPr id="8" name="文本占位符 2"/>
          <p:cNvSpPr>
            <a:spLocks noGrp="1"/>
          </p:cNvSpPr>
          <p:nvPr>
            <p:ph type="body" sz="quarter" idx="11" hasCustomPrompt="1"/>
          </p:nvPr>
        </p:nvSpPr>
        <p:spPr>
          <a:xfrm>
            <a:off x="141132" y="429642"/>
            <a:ext cx="2603025" cy="293553"/>
          </a:xfrm>
          <a:prstGeom prst="rect">
            <a:avLst/>
          </a:prstGeom>
        </p:spPr>
        <p:txBody>
          <a:bodyPr/>
          <a:lstStyle>
            <a:lvl1pPr marL="0" marR="0" indent="0" algn="l" defTabSz="963930" rtl="0" eaLnBrk="1" fontAlgn="auto" latinLnBrk="0" hangingPunct="1">
              <a:lnSpc>
                <a:spcPct val="100000"/>
              </a:lnSpc>
              <a:spcBef>
                <a:spcPct val="20000"/>
              </a:spcBef>
              <a:spcAft>
                <a:spcPts val="0"/>
              </a:spcAft>
              <a:buClrTx/>
              <a:buSzTx/>
              <a:buFont typeface="Arial" panose="020B0604020202020204" pitchFamily="34" charset="0"/>
              <a:buNone/>
              <a:defRPr lang="zh-CN" altLang="en-US" sz="1200" kern="1200" dirty="0">
                <a:solidFill>
                  <a:schemeClr val="tx1">
                    <a:lumMod val="65000"/>
                    <a:lumOff val="35000"/>
                  </a:schemeClr>
                </a:solidFill>
                <a:latin typeface="+mn-lt"/>
                <a:ea typeface="微软雅黑" panose="020B0503020204020204" charset="-122"/>
                <a:cs typeface="+mn-ea"/>
                <a:sym typeface="+mn-lt"/>
              </a:defRPr>
            </a:lvl1pPr>
          </a:lstStyle>
          <a:p>
            <a:pPr defTabSz="963930"/>
            <a:r>
              <a:rPr lang="en-US" altLang="zh-CN" sz="1200" dirty="0">
                <a:solidFill>
                  <a:schemeClr val="tx1">
                    <a:lumMod val="65000"/>
                    <a:lumOff val="35000"/>
                  </a:schemeClr>
                </a:solidFill>
                <a:ea typeface="微软雅黑" panose="020B0503020204020204" charset="-122"/>
                <a:cs typeface="+mn-ea"/>
                <a:sym typeface="+mn-lt"/>
              </a:rPr>
              <a:t>ADD RELATED TITLE WORDS</a:t>
            </a:r>
            <a:endParaRPr lang="zh-CN" altLang="en-US" sz="1200" dirty="0">
              <a:solidFill>
                <a:schemeClr val="tx1">
                  <a:lumMod val="65000"/>
                  <a:lumOff val="35000"/>
                </a:schemeClr>
              </a:solidFill>
              <a:ea typeface="微软雅黑" panose="020B0503020204020204" charset="-122"/>
              <a:cs typeface="+mn-ea"/>
              <a:sym typeface="+mn-lt"/>
            </a:endParaRPr>
          </a:p>
        </p:txBody>
      </p:sp>
    </p:spTree>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结尾页">
    <p:spTree>
      <p:nvGrpSpPr>
        <p:cNvPr id="1" name=""/>
        <p:cNvGrpSpPr/>
        <p:nvPr/>
      </p:nvGrpSpPr>
      <p:grpSpPr>
        <a:xfrm>
          <a:off x="0" y="0"/>
          <a:ext cx="0" cy="0"/>
          <a:chOff x="0" y="0"/>
          <a:chExt cx="0" cy="0"/>
        </a:xfrm>
      </p:grpSpPr>
      <p:sp>
        <p:nvSpPr>
          <p:cNvPr id="2" name="矩形 1"/>
          <p:cNvSpPr/>
          <p:nvPr userDrawn="1"/>
        </p:nvSpPr>
        <p:spPr>
          <a:xfrm>
            <a:off x="-24765" y="-1269"/>
            <a:ext cx="9168765" cy="3683645"/>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7"/>
          <p:cNvSpPr txBox="1"/>
          <p:nvPr userDrawn="1"/>
        </p:nvSpPr>
        <p:spPr>
          <a:xfrm>
            <a:off x="1537609" y="1550778"/>
            <a:ext cx="6068787" cy="900246"/>
          </a:xfrm>
          <a:prstGeom prst="rect">
            <a:avLst/>
          </a:prstGeom>
          <a:noFill/>
        </p:spPr>
        <p:txBody>
          <a:bodyPr wrap="square" lIns="68580" tIns="34290" rIns="68580" bIns="34290" rtlCol="0">
            <a:spAutoFit/>
          </a:bodyPr>
          <a:lstStyle/>
          <a:p>
            <a:r>
              <a:rPr lang="zh-CN" altLang="en-US" sz="5400" b="1" dirty="0">
                <a:solidFill>
                  <a:schemeClr val="bg1"/>
                </a:solidFill>
                <a:latin typeface="微软雅黑" panose="020B0503020204020204" charset="-122"/>
                <a:ea typeface="微软雅黑" panose="020B0503020204020204" charset="-122"/>
              </a:rPr>
              <a:t>汇报完毕  谢谢观赏</a:t>
            </a:r>
            <a:endParaRPr lang="zh-CN" sz="5400" b="1" dirty="0">
              <a:solidFill>
                <a:schemeClr val="bg1"/>
              </a:solidFill>
              <a:latin typeface="微软雅黑" panose="020B0503020204020204" charset="-122"/>
              <a:ea typeface="微软雅黑" panose="020B0503020204020204" charset="-122"/>
            </a:endParaRPr>
          </a:p>
        </p:txBody>
      </p:sp>
      <p:sp>
        <p:nvSpPr>
          <p:cNvPr id="9" name="Rectangle 6"/>
          <p:cNvSpPr>
            <a:spLocks noChangeArrowheads="1"/>
          </p:cNvSpPr>
          <p:nvPr userDrawn="1"/>
        </p:nvSpPr>
        <p:spPr bwMode="auto">
          <a:xfrm>
            <a:off x="1907" y="3587236"/>
            <a:ext cx="9142095" cy="107969"/>
          </a:xfrm>
          <a:prstGeom prst="rect">
            <a:avLst/>
          </a:prstGeom>
          <a:solidFill>
            <a:srgbClr val="AA0E0E"/>
          </a:soli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pic>
        <p:nvPicPr>
          <p:cNvPr id="3" name="图片 2" descr="图片1"/>
          <p:cNvPicPr>
            <a:picLocks noChangeAspect="1"/>
          </p:cNvPicPr>
          <p:nvPr userDrawn="1"/>
        </p:nvPicPr>
        <p:blipFill>
          <a:blip r:embed="rId2"/>
          <a:stretch>
            <a:fillRect/>
          </a:stretch>
        </p:blipFill>
        <p:spPr>
          <a:xfrm>
            <a:off x="455930" y="3978275"/>
            <a:ext cx="8919210" cy="915670"/>
          </a:xfrm>
          <a:prstGeom prst="rect">
            <a:avLst/>
          </a:prstGeom>
        </p:spPr>
      </p:pic>
    </p:spTree>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空白页">
    <p:spTree>
      <p:nvGrpSpPr>
        <p:cNvPr id="1" name=""/>
        <p:cNvGrpSpPr/>
        <p:nvPr/>
      </p:nvGrpSpPr>
      <p:grpSpPr>
        <a:xfrm>
          <a:off x="0" y="0"/>
          <a:ext cx="0" cy="0"/>
          <a:chOff x="0" y="0"/>
          <a:chExt cx="0" cy="0"/>
        </a:xfrm>
      </p:grpSpPr>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spd="slow">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80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52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24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6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83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png"/><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jpeg"/><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png"/><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7.png"/><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png"/><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jpe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9" Type="http://schemas.openxmlformats.org/officeDocument/2006/relationships/diagramColors" Target="../diagrams/colors3.xml"/><Relationship Id="rId8" Type="http://schemas.openxmlformats.org/officeDocument/2006/relationships/diagramQuickStyle" Target="../diagrams/quickStyle3.xml"/><Relationship Id="rId7" Type="http://schemas.openxmlformats.org/officeDocument/2006/relationships/diagramLayout" Target="../diagrams/layout3.xml"/><Relationship Id="rId6" Type="http://schemas.openxmlformats.org/officeDocument/2006/relationships/diagramData" Target="../diagrams/data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1" Type="http://schemas.openxmlformats.org/officeDocument/2006/relationships/slideLayout" Target="../slideLayouts/slideLayout1.xml"/><Relationship Id="rId10" Type="http://schemas.microsoft.com/office/2007/relationships/diagramDrawing" Target="../diagrams/drawing3.xml"/><Relationship Id="rId1" Type="http://schemas.openxmlformats.org/officeDocument/2006/relationships/diagramData" Target="../diagrams/data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7.png"/><Relationship Id="rId1" Type="http://schemas.openxmlformats.org/officeDocument/2006/relationships/tags" Target="../tags/tag1.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9.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0.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2.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0" y="2997200"/>
            <a:ext cx="9142095" cy="216408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3" name="Rectangle 6"/>
          <p:cNvSpPr>
            <a:spLocks noChangeArrowheads="1"/>
          </p:cNvSpPr>
          <p:nvPr/>
        </p:nvSpPr>
        <p:spPr bwMode="auto">
          <a:xfrm>
            <a:off x="1270" y="2997287"/>
            <a:ext cx="9142095" cy="107950"/>
          </a:xfrm>
          <a:prstGeom prst="rect">
            <a:avLst/>
          </a:prstGeom>
          <a:solidFill>
            <a:srgbClr val="AA0E0E"/>
          </a:solidFill>
          <a:ln>
            <a:noFill/>
          </a:ln>
        </p:spPr>
        <p:txBody>
          <a:bodyPr vert="horz" wrap="square" lIns="91440" tIns="45720" rIns="91440" bIns="45720" numCol="1" anchor="t" anchorCtr="0" compatLnSpc="1"/>
          <a:lstStyle/>
          <a:p>
            <a:endParaRPr lang="zh-CN" altLang="en-US">
              <a:ea typeface="微软雅黑" panose="020B0503020204020204" charset="-122"/>
            </a:endParaRPr>
          </a:p>
        </p:txBody>
      </p:sp>
      <p:sp>
        <p:nvSpPr>
          <p:cNvPr id="4" name="TextBox 3"/>
          <p:cNvSpPr txBox="1"/>
          <p:nvPr/>
        </p:nvSpPr>
        <p:spPr>
          <a:xfrm>
            <a:off x="1073785" y="3341230"/>
            <a:ext cx="6995160" cy="530225"/>
          </a:xfrm>
          <a:prstGeom prst="rect">
            <a:avLst/>
          </a:prstGeom>
          <a:noFill/>
        </p:spPr>
        <p:txBody>
          <a:bodyPr wrap="none" lIns="68580" tIns="34290" rIns="68580" bIns="34290" rtlCol="0">
            <a:spAutoFit/>
          </a:bodyPr>
          <a:lstStyle/>
          <a:p>
            <a:r>
              <a:rPr lang="zh-CN" sz="3000" b="1" dirty="0">
                <a:solidFill>
                  <a:schemeClr val="bg1"/>
                </a:solidFill>
                <a:latin typeface="微软雅黑" panose="020B0503020204020204" charset="-122"/>
                <a:ea typeface="微软雅黑" panose="020B0503020204020204" charset="-122"/>
              </a:rPr>
              <a:t>深圳市网安计算机安全检测技术有限公司</a:t>
            </a:r>
            <a:endParaRPr lang="zh-CN" sz="3000" b="1" dirty="0">
              <a:solidFill>
                <a:schemeClr val="bg1"/>
              </a:solidFill>
              <a:latin typeface="微软雅黑" panose="020B0503020204020204" charset="-122"/>
              <a:ea typeface="微软雅黑" panose="020B0503020204020204" charset="-122"/>
            </a:endParaRPr>
          </a:p>
        </p:txBody>
      </p:sp>
      <p:pic>
        <p:nvPicPr>
          <p:cNvPr id="5" name="图片 4" descr="微信图片_20190227173408"/>
          <p:cNvPicPr>
            <a:picLocks noChangeAspect="1"/>
          </p:cNvPicPr>
          <p:nvPr/>
        </p:nvPicPr>
        <p:blipFill rotWithShape="1">
          <a:blip r:embed="rId1"/>
          <a:srcRect l="2086" r="65385"/>
          <a:stretch>
            <a:fillRect/>
          </a:stretch>
        </p:blipFill>
        <p:spPr>
          <a:xfrm>
            <a:off x="983288" y="395935"/>
            <a:ext cx="2380346" cy="2438400"/>
          </a:xfrm>
          <a:prstGeom prst="rect">
            <a:avLst/>
          </a:prstGeom>
        </p:spPr>
      </p:pic>
      <p:sp>
        <p:nvSpPr>
          <p:cNvPr id="8" name="矩形 3"/>
          <p:cNvSpPr>
            <a:spLocks noChangeArrowheads="1"/>
          </p:cNvSpPr>
          <p:nvPr/>
        </p:nvSpPr>
        <p:spPr bwMode="auto">
          <a:xfrm>
            <a:off x="7477760" y="4733925"/>
            <a:ext cx="14763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6" tIns="25708" rIns="51416" bIns="25708">
            <a:spAutoFit/>
          </a:bodyPr>
          <a:lstStyle/>
          <a:p>
            <a:pPr>
              <a:spcBef>
                <a:spcPct val="0"/>
              </a:spcBef>
              <a:buFont typeface="Arial" panose="020B0604020202020204" pitchFamily="34" charset="0"/>
              <a:buNone/>
            </a:pPr>
            <a:r>
              <a:rPr lang="zh-CN" sz="1200" b="1" dirty="0">
                <a:solidFill>
                  <a:schemeClr val="bg1"/>
                </a:solidFill>
                <a:latin typeface="微软雅黑" panose="020B0503020204020204" charset="-122"/>
                <a:ea typeface="微软雅黑" panose="020B0503020204020204" charset="-122"/>
                <a:cs typeface="Arial" panose="020B0604020202020204" pitchFamily="34" charset="0"/>
              </a:rPr>
              <a:t>测评三部：杨伟深</a:t>
            </a:r>
            <a:endParaRPr lang="zh-CN" sz="1200" b="1" dirty="0">
              <a:solidFill>
                <a:schemeClr val="bg1"/>
              </a:solidFill>
              <a:latin typeface="微软雅黑" panose="020B0503020204020204" charset="-122"/>
              <a:ea typeface="微软雅黑" panose="020B0503020204020204" charset="-122"/>
              <a:cs typeface="Arial" panose="020B0604020202020204" pitchFamily="34" charset="0"/>
            </a:endParaRPr>
          </a:p>
        </p:txBody>
      </p:sp>
      <p:sp>
        <p:nvSpPr>
          <p:cNvPr id="9" name="矩形 8"/>
          <p:cNvSpPr/>
          <p:nvPr/>
        </p:nvSpPr>
        <p:spPr>
          <a:xfrm>
            <a:off x="1055276" y="3859615"/>
            <a:ext cx="7652657" cy="361637"/>
          </a:xfrm>
          <a:prstGeom prst="rect">
            <a:avLst/>
          </a:prstGeom>
        </p:spPr>
        <p:txBody>
          <a:bodyPr wrap="square">
            <a:spAutoFit/>
          </a:bodyPr>
          <a:lstStyle/>
          <a:p>
            <a:r>
              <a:rPr lang="en-US" altLang="zh-CN" sz="1750" dirty="0">
                <a:solidFill>
                  <a:schemeClr val="bg1"/>
                </a:solidFill>
                <a:latin typeface="微软雅黑" panose="020B0503020204020204" charset="-122"/>
                <a:ea typeface="微软雅黑" panose="020B0503020204020204" charset="-122"/>
                <a:cs typeface="+mn-ea"/>
                <a:sym typeface="+mn-lt"/>
              </a:rPr>
              <a:t>SHENZHEN NETWORK SECURITY TESTING TECHNOLOGYCO.,LTD</a:t>
            </a:r>
            <a:endParaRPr lang="en-US" altLang="zh-CN" sz="1750" dirty="0">
              <a:solidFill>
                <a:schemeClr val="bg1"/>
              </a:solidFill>
              <a:latin typeface="微软雅黑" panose="020B0503020204020204" charset="-122"/>
              <a:ea typeface="微软雅黑" panose="020B0503020204020204" charset="-122"/>
              <a:cs typeface="+mn-ea"/>
              <a:sym typeface="+mn-lt"/>
            </a:endParaRPr>
          </a:p>
        </p:txBody>
      </p:sp>
      <p:sp>
        <p:nvSpPr>
          <p:cNvPr id="14" name="iṣḷiḋè"/>
          <p:cNvSpPr txBox="1"/>
          <p:nvPr/>
        </p:nvSpPr>
        <p:spPr>
          <a:xfrm>
            <a:off x="3489325" y="1132205"/>
            <a:ext cx="4579620" cy="739140"/>
          </a:xfrm>
          <a:prstGeom prst="rect">
            <a:avLst/>
          </a:prstGeom>
          <a:noFill/>
        </p:spPr>
        <p:txBody>
          <a:bodyPr wrap="none" lIns="360000" tIns="0" rIns="0" bIns="0" anchor="b" anchorCtr="0">
            <a:noAutofit/>
          </a:bodyPr>
          <a:lstStyle/>
          <a:p>
            <a:pPr algn="l"/>
            <a:r>
              <a:rPr lang="zh-CN" altLang="en-US" sz="4000" b="1" dirty="0">
                <a:solidFill>
                  <a:srgbClr val="343D6A"/>
                </a:solidFill>
                <a:ea typeface="微软雅黑" panose="020B0503020204020204" charset="-122"/>
              </a:rPr>
              <a:t>等级保护测评介绍</a:t>
            </a:r>
            <a:endParaRPr lang="zh-CN" altLang="en-US" sz="4000" b="1" dirty="0">
              <a:solidFill>
                <a:srgbClr val="343D6A"/>
              </a:solidFill>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0" y="1060704"/>
            <a:ext cx="3081196" cy="2908381"/>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MH_Others_1"/>
          <p:cNvSpPr txBox="1"/>
          <p:nvPr/>
        </p:nvSpPr>
        <p:spPr bwMode="auto">
          <a:xfrm>
            <a:off x="1616266" y="1435759"/>
            <a:ext cx="1288657" cy="2555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chor="ctr" anchorCtr="0"/>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hangingPunct="1">
              <a:lnSpc>
                <a:spcPct val="100000"/>
              </a:lnSpc>
              <a:spcBef>
                <a:spcPct val="0"/>
              </a:spcBef>
              <a:buFontTx/>
              <a:buNone/>
            </a:pPr>
            <a:r>
              <a:rPr lang="zh-CN" altLang="en-US" sz="7200" dirty="0">
                <a:solidFill>
                  <a:schemeClr val="bg1"/>
                </a:solidFill>
                <a:latin typeface="Arial" panose="020B0604020202020204" pitchFamily="34" charset="0"/>
                <a:ea typeface="微软雅黑" panose="020B0503020204020204" charset="-122"/>
                <a:cs typeface="Verdana" panose="020B0604030504040204" pitchFamily="34" charset="0"/>
                <a:sym typeface="Arial" panose="020B0604020202020204" pitchFamily="34" charset="0"/>
              </a:rPr>
              <a:t>目 录</a:t>
            </a:r>
            <a:endParaRPr lang="zh-CN" altLang="en-US" sz="7200" dirty="0">
              <a:solidFill>
                <a:schemeClr val="bg1"/>
              </a:solidFill>
              <a:latin typeface="Arial" panose="020B0604020202020204" pitchFamily="34" charset="0"/>
              <a:ea typeface="微软雅黑" panose="020B0503020204020204" charset="-122"/>
              <a:cs typeface="Verdana" panose="020B0604030504040204" pitchFamily="34" charset="0"/>
              <a:sym typeface="Arial" panose="020B0604020202020204" pitchFamily="34" charset="0"/>
            </a:endParaRPr>
          </a:p>
        </p:txBody>
      </p:sp>
      <p:sp>
        <p:nvSpPr>
          <p:cNvPr id="12" name="矩形 11"/>
          <p:cNvSpPr/>
          <p:nvPr/>
        </p:nvSpPr>
        <p:spPr>
          <a:xfrm flipH="1">
            <a:off x="3130439" y="1060704"/>
            <a:ext cx="94496" cy="2908381"/>
          </a:xfrm>
          <a:prstGeom prst="rect">
            <a:avLst/>
          </a:prstGeom>
          <a:solidFill>
            <a:srgbClr val="B9031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î$lîde"/>
          <p:cNvSpPr txBox="1"/>
          <p:nvPr/>
        </p:nvSpPr>
        <p:spPr>
          <a:xfrm>
            <a:off x="3359546" y="814314"/>
            <a:ext cx="914379" cy="986777"/>
          </a:xfrm>
          <a:prstGeom prst="rect">
            <a:avLst/>
          </a:prstGeom>
          <a:noFill/>
        </p:spPr>
        <p:txBody>
          <a:bodyPr wrap="none" anchor="ctr">
            <a:normAutofit/>
          </a:bodyPr>
          <a:lstStyle/>
          <a:p>
            <a:pPr algn="ctr"/>
            <a:r>
              <a:rPr lang="en-US" altLang="zh-CN" sz="3600" dirty="0">
                <a:solidFill>
                  <a:srgbClr val="C00000"/>
                </a:solidFill>
                <a:latin typeface="Impact" panose="020B0806030902050204" pitchFamily="34" charset="0"/>
                <a:ea typeface="微软雅黑" panose="020B0503020204020204" charset="-122"/>
              </a:rPr>
              <a:t>01</a:t>
            </a:r>
            <a:endParaRPr lang="en-US" altLang="zh-CN" sz="3600" dirty="0">
              <a:solidFill>
                <a:srgbClr val="C00000"/>
              </a:solidFill>
              <a:latin typeface="Impact" panose="020B0806030902050204" pitchFamily="34" charset="0"/>
              <a:ea typeface="微软雅黑" panose="020B0503020204020204" charset="-122"/>
            </a:endParaRPr>
          </a:p>
        </p:txBody>
      </p:sp>
      <p:sp>
        <p:nvSpPr>
          <p:cNvPr id="14" name="iṣḷiḋè"/>
          <p:cNvSpPr txBox="1"/>
          <p:nvPr/>
        </p:nvSpPr>
        <p:spPr>
          <a:xfrm>
            <a:off x="3966975" y="1189991"/>
            <a:ext cx="4579615" cy="280682"/>
          </a:xfrm>
          <a:prstGeom prst="rect">
            <a:avLst/>
          </a:prstGeom>
          <a:noFill/>
        </p:spPr>
        <p:txBody>
          <a:bodyPr wrap="none" lIns="360000" tIns="0" rIns="0" bIns="0" anchor="b" anchorCtr="0">
            <a:noAutofit/>
          </a:bodyPr>
          <a:lstStyle/>
          <a:p>
            <a:r>
              <a:rPr lang="zh-CN" altLang="en-US" sz="2000" b="1" dirty="0">
                <a:solidFill>
                  <a:srgbClr val="343D6A"/>
                </a:solidFill>
                <a:ea typeface="微软雅黑" panose="020B0503020204020204" charset="-122"/>
              </a:rPr>
              <a:t>测评机构介绍</a:t>
            </a:r>
            <a:endParaRPr lang="zh-CN" altLang="en-US" sz="2000" b="1" dirty="0">
              <a:solidFill>
                <a:srgbClr val="343D6A"/>
              </a:solidFill>
              <a:ea typeface="微软雅黑" panose="020B0503020204020204" charset="-122"/>
            </a:endParaRPr>
          </a:p>
        </p:txBody>
      </p:sp>
      <p:sp>
        <p:nvSpPr>
          <p:cNvPr id="16" name="î$lîde"/>
          <p:cNvSpPr txBox="1"/>
          <p:nvPr/>
        </p:nvSpPr>
        <p:spPr>
          <a:xfrm>
            <a:off x="3353450" y="1661658"/>
            <a:ext cx="914379" cy="986777"/>
          </a:xfrm>
          <a:prstGeom prst="rect">
            <a:avLst/>
          </a:prstGeom>
          <a:noFill/>
        </p:spPr>
        <p:txBody>
          <a:bodyPr wrap="none" anchor="ctr">
            <a:normAutofit/>
          </a:bodyPr>
          <a:lstStyle/>
          <a:p>
            <a:pPr algn="ctr"/>
            <a:r>
              <a:rPr lang="en-US" altLang="zh-CN" sz="3600" dirty="0">
                <a:solidFill>
                  <a:srgbClr val="C00000"/>
                </a:solidFill>
                <a:latin typeface="Impact" panose="020B0806030902050204" pitchFamily="34" charset="0"/>
                <a:ea typeface="微软雅黑" panose="020B0503020204020204" charset="-122"/>
              </a:rPr>
              <a:t>02</a:t>
            </a:r>
            <a:endParaRPr lang="en-US" altLang="zh-CN" sz="3600" dirty="0">
              <a:solidFill>
                <a:srgbClr val="C00000"/>
              </a:solidFill>
              <a:latin typeface="Impact" panose="020B0806030902050204" pitchFamily="34" charset="0"/>
              <a:ea typeface="微软雅黑" panose="020B0503020204020204" charset="-122"/>
            </a:endParaRPr>
          </a:p>
        </p:txBody>
      </p:sp>
      <p:sp>
        <p:nvSpPr>
          <p:cNvPr id="17" name="iṣḷiḋè"/>
          <p:cNvSpPr txBox="1"/>
          <p:nvPr/>
        </p:nvSpPr>
        <p:spPr>
          <a:xfrm>
            <a:off x="3960879" y="2021841"/>
            <a:ext cx="4579615" cy="280682"/>
          </a:xfrm>
          <a:prstGeom prst="rect">
            <a:avLst/>
          </a:prstGeom>
          <a:noFill/>
        </p:spPr>
        <p:txBody>
          <a:bodyPr wrap="none" lIns="360000" tIns="0" rIns="0" bIns="0" anchor="b" anchorCtr="0">
            <a:noAutofit/>
          </a:bodyPr>
          <a:lstStyle/>
          <a:p>
            <a:r>
              <a:rPr lang="zh-CN" altLang="en-US" sz="2000" b="1" dirty="0">
                <a:solidFill>
                  <a:srgbClr val="343D6A"/>
                </a:solidFill>
                <a:ea typeface="微软雅黑" panose="020B0503020204020204" charset="-122"/>
              </a:rPr>
              <a:t>为什么做等保</a:t>
            </a:r>
            <a:endParaRPr lang="zh-CN" altLang="en-US" sz="2000" b="1" dirty="0">
              <a:solidFill>
                <a:srgbClr val="343D6A"/>
              </a:solidFill>
              <a:ea typeface="微软雅黑" panose="020B0503020204020204" charset="-122"/>
            </a:endParaRPr>
          </a:p>
        </p:txBody>
      </p:sp>
      <p:sp>
        <p:nvSpPr>
          <p:cNvPr id="19" name="î$lîde"/>
          <p:cNvSpPr txBox="1"/>
          <p:nvPr/>
        </p:nvSpPr>
        <p:spPr>
          <a:xfrm>
            <a:off x="3359546" y="2472426"/>
            <a:ext cx="914379" cy="986777"/>
          </a:xfrm>
          <a:prstGeom prst="rect">
            <a:avLst/>
          </a:prstGeom>
          <a:noFill/>
        </p:spPr>
        <p:txBody>
          <a:bodyPr wrap="none" anchor="ctr">
            <a:normAutofit/>
          </a:bodyPr>
          <a:lstStyle/>
          <a:p>
            <a:pPr algn="ctr"/>
            <a:r>
              <a:rPr lang="en-US" altLang="zh-CN" sz="3600" dirty="0">
                <a:solidFill>
                  <a:srgbClr val="C00000"/>
                </a:solidFill>
                <a:latin typeface="Impact" panose="020B0806030902050204" pitchFamily="34" charset="0"/>
                <a:ea typeface="微软雅黑" panose="020B0503020204020204" charset="-122"/>
              </a:rPr>
              <a:t>03</a:t>
            </a:r>
            <a:endParaRPr lang="en-US" altLang="zh-CN" sz="3600" dirty="0">
              <a:solidFill>
                <a:srgbClr val="C00000"/>
              </a:solidFill>
              <a:latin typeface="Impact" panose="020B0806030902050204" pitchFamily="34" charset="0"/>
              <a:ea typeface="微软雅黑" panose="020B0503020204020204" charset="-122"/>
            </a:endParaRPr>
          </a:p>
        </p:txBody>
      </p:sp>
      <p:sp>
        <p:nvSpPr>
          <p:cNvPr id="20" name="iṣḷiḋè"/>
          <p:cNvSpPr txBox="1"/>
          <p:nvPr/>
        </p:nvSpPr>
        <p:spPr>
          <a:xfrm>
            <a:off x="3958085" y="2879218"/>
            <a:ext cx="4579615" cy="280682"/>
          </a:xfrm>
          <a:prstGeom prst="rect">
            <a:avLst/>
          </a:prstGeom>
          <a:noFill/>
        </p:spPr>
        <p:txBody>
          <a:bodyPr wrap="none" lIns="360000" tIns="0" rIns="0" bIns="0" anchor="b" anchorCtr="0">
            <a:noAutofit/>
          </a:bodyPr>
          <a:lstStyle/>
          <a:p>
            <a:r>
              <a:rPr lang="zh-CN" sz="2000" b="1" dirty="0">
                <a:solidFill>
                  <a:srgbClr val="343D6A"/>
                </a:solidFill>
                <a:ea typeface="微软雅黑" panose="020B0503020204020204" charset="-122"/>
              </a:rPr>
              <a:t>等保流程</a:t>
            </a:r>
            <a:endParaRPr lang="zh-CN" sz="2000" b="1" dirty="0">
              <a:solidFill>
                <a:srgbClr val="343D6A"/>
              </a:solidFill>
              <a:ea typeface="微软雅黑" panose="020B0503020204020204" charset="-122"/>
            </a:endParaRPr>
          </a:p>
        </p:txBody>
      </p:sp>
      <p:sp>
        <p:nvSpPr>
          <p:cNvPr id="22" name="î$lîde"/>
          <p:cNvSpPr txBox="1"/>
          <p:nvPr/>
        </p:nvSpPr>
        <p:spPr>
          <a:xfrm>
            <a:off x="3353450" y="3295386"/>
            <a:ext cx="914379" cy="986777"/>
          </a:xfrm>
          <a:prstGeom prst="rect">
            <a:avLst/>
          </a:prstGeom>
          <a:noFill/>
        </p:spPr>
        <p:txBody>
          <a:bodyPr wrap="none" anchor="ctr">
            <a:normAutofit/>
          </a:bodyPr>
          <a:lstStyle/>
          <a:p>
            <a:pPr algn="ctr"/>
            <a:r>
              <a:rPr lang="en-US" altLang="zh-CN" sz="3600" dirty="0">
                <a:solidFill>
                  <a:srgbClr val="C00000"/>
                </a:solidFill>
                <a:latin typeface="Impact" panose="020B0806030902050204" pitchFamily="34" charset="0"/>
                <a:ea typeface="微软雅黑" panose="020B0503020204020204" charset="-122"/>
              </a:rPr>
              <a:t>04</a:t>
            </a:r>
            <a:endParaRPr lang="en-US" altLang="zh-CN" sz="3600" dirty="0">
              <a:solidFill>
                <a:srgbClr val="C00000"/>
              </a:solidFill>
              <a:latin typeface="Impact" panose="020B0806030902050204" pitchFamily="34" charset="0"/>
              <a:ea typeface="微软雅黑" panose="020B0503020204020204" charset="-122"/>
            </a:endParaRPr>
          </a:p>
        </p:txBody>
      </p:sp>
      <p:sp>
        <p:nvSpPr>
          <p:cNvPr id="23" name="iṣḷiḋè"/>
          <p:cNvSpPr txBox="1"/>
          <p:nvPr/>
        </p:nvSpPr>
        <p:spPr>
          <a:xfrm>
            <a:off x="3960879" y="3693415"/>
            <a:ext cx="4579615" cy="280682"/>
          </a:xfrm>
          <a:prstGeom prst="rect">
            <a:avLst/>
          </a:prstGeom>
          <a:noFill/>
        </p:spPr>
        <p:txBody>
          <a:bodyPr wrap="none" lIns="360000" tIns="0" rIns="0" bIns="0" anchor="b" anchorCtr="0">
            <a:noAutofit/>
          </a:bodyPr>
          <a:lstStyle/>
          <a:p>
            <a:r>
              <a:rPr lang="zh-CN" sz="2000" b="1" dirty="0">
                <a:solidFill>
                  <a:srgbClr val="343D6A"/>
                </a:solidFill>
                <a:ea typeface="微软雅黑" panose="020B0503020204020204" charset="-122"/>
              </a:rPr>
              <a:t>等保测评</a:t>
            </a:r>
            <a:endParaRPr lang="zh-CN" sz="2000" b="1" dirty="0">
              <a:solidFill>
                <a:srgbClr val="343D6A"/>
              </a:solidFill>
              <a:ea typeface="微软雅黑" panose="020B0503020204020204" charset="-122"/>
            </a:endParaRPr>
          </a:p>
        </p:txBody>
      </p:sp>
      <p:pic>
        <p:nvPicPr>
          <p:cNvPr id="25" name="图片 24" descr="1网安检测LOGO-RGB-02"/>
          <p:cNvPicPr>
            <a:picLocks noChangeAspect="1"/>
          </p:cNvPicPr>
          <p:nvPr/>
        </p:nvPicPr>
        <p:blipFill>
          <a:blip r:embed="rId1"/>
          <a:stretch>
            <a:fillRect/>
          </a:stretch>
        </p:blipFill>
        <p:spPr>
          <a:xfrm>
            <a:off x="7524115" y="81280"/>
            <a:ext cx="1560830" cy="520065"/>
          </a:xfrm>
          <a:prstGeom prst="rect">
            <a:avLst/>
          </a:prstGeom>
        </p:spPr>
      </p:pic>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445722"/>
            <a:ext cx="9144000" cy="2248454"/>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lang="zh-CN" altLang="en-US"/>
          </a:p>
        </p:txBody>
      </p:sp>
      <p:sp>
        <p:nvSpPr>
          <p:cNvPr id="3" name="椭圆 2"/>
          <p:cNvSpPr/>
          <p:nvPr/>
        </p:nvSpPr>
        <p:spPr>
          <a:xfrm>
            <a:off x="1148870" y="1755600"/>
            <a:ext cx="1606522" cy="160652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r>
              <a:rPr lang="en-US" altLang="zh-CN" sz="6600" dirty="0">
                <a:solidFill>
                  <a:srgbClr val="2D3C87"/>
                </a:solidFill>
              </a:rPr>
              <a:t>01</a:t>
            </a:r>
            <a:endParaRPr lang="en-US" altLang="zh-CN" sz="6600" dirty="0">
              <a:solidFill>
                <a:srgbClr val="2D3C87"/>
              </a:solidFill>
            </a:endParaRPr>
          </a:p>
        </p:txBody>
      </p:sp>
      <p:sp>
        <p:nvSpPr>
          <p:cNvPr id="4" name="TextBox 3"/>
          <p:cNvSpPr txBox="1"/>
          <p:nvPr/>
        </p:nvSpPr>
        <p:spPr>
          <a:xfrm>
            <a:off x="3233323" y="1810203"/>
            <a:ext cx="4297680" cy="92202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zh-CN" altLang="en-US" sz="5400" dirty="0">
                <a:solidFill>
                  <a:schemeClr val="bg1"/>
                </a:solidFill>
                <a:latin typeface="微软雅黑" panose="020B0503020204020204" charset="-122"/>
                <a:ea typeface="微软雅黑" panose="020B0503020204020204" charset="-122"/>
              </a:rPr>
              <a:t>测评机构介绍</a:t>
            </a:r>
            <a:endParaRPr lang="zh-CN" altLang="en-US" sz="5400" dirty="0">
              <a:solidFill>
                <a:schemeClr val="bg1"/>
              </a:solidFill>
              <a:latin typeface="微软雅黑" panose="020B0503020204020204" charset="-122"/>
              <a:ea typeface="微软雅黑" panose="020B0503020204020204" charset="-122"/>
            </a:endParaRPr>
          </a:p>
        </p:txBody>
      </p:sp>
      <p:sp>
        <p:nvSpPr>
          <p:cNvPr id="5" name="TextBox 3"/>
          <p:cNvSpPr txBox="1"/>
          <p:nvPr/>
        </p:nvSpPr>
        <p:spPr>
          <a:xfrm>
            <a:off x="3300379" y="2816043"/>
            <a:ext cx="4754880" cy="39878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zh-CN" altLang="en-US" sz="2000" dirty="0">
                <a:solidFill>
                  <a:schemeClr val="bg1"/>
                </a:solidFill>
                <a:latin typeface="微软雅黑 Light" panose="020B0502040204020203" pitchFamily="34" charset="-122"/>
                <a:ea typeface="微软雅黑 Light" panose="020B0502040204020203" pitchFamily="34" charset="-122"/>
              </a:rPr>
              <a:t>深圳市网安计算机安全检测技术有限公司</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6" name="图片 5" descr="1网安检测LOGO-RGB-02"/>
          <p:cNvPicPr>
            <a:picLocks noChangeAspect="1"/>
          </p:cNvPicPr>
          <p:nvPr/>
        </p:nvPicPr>
        <p:blipFill>
          <a:blip r:embed="rId1"/>
          <a:stretch>
            <a:fillRect/>
          </a:stretch>
        </p:blipFill>
        <p:spPr>
          <a:xfrm>
            <a:off x="7524115" y="81280"/>
            <a:ext cx="1560830" cy="520065"/>
          </a:xfrm>
          <a:prstGeom prst="rect">
            <a:avLst/>
          </a:prstGeom>
        </p:spPr>
      </p:pic>
    </p:spTree>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9465" y="171054"/>
            <a:ext cx="8868077" cy="430524"/>
            <a:chOff x="161326" y="308807"/>
            <a:chExt cx="11298961" cy="548538"/>
          </a:xfrm>
        </p:grpSpPr>
        <p:sp>
          <p:nvSpPr>
            <p:cNvPr id="3" name="文本框 32"/>
            <p:cNvSpPr txBox="1"/>
            <p:nvPr/>
          </p:nvSpPr>
          <p:spPr>
            <a:xfrm>
              <a:off x="161326" y="308807"/>
              <a:ext cx="3778002" cy="512946"/>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测评机构介绍</a:t>
              </a:r>
              <a:endParaRPr lang="zh-CN" altLang="en-US" sz="2000" b="1" dirty="0">
                <a:solidFill>
                  <a:srgbClr val="0D0D27"/>
                </a:solidFill>
                <a:ea typeface="微软雅黑" panose="020B0503020204020204" charset="-122"/>
                <a:cs typeface="+mn-ea"/>
                <a:sym typeface="+mn-lt"/>
              </a:endParaRPr>
            </a:p>
          </p:txBody>
        </p:sp>
        <p:sp>
          <p:nvSpPr>
            <p:cNvPr id="5" name="矩形 4"/>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8" name="图片 37" descr="1网安检测LOGO-RGB-02"/>
          <p:cNvPicPr>
            <a:picLocks noChangeAspect="1"/>
          </p:cNvPicPr>
          <p:nvPr/>
        </p:nvPicPr>
        <p:blipFill>
          <a:blip r:embed="rId1"/>
          <a:stretch>
            <a:fillRect/>
          </a:stretch>
        </p:blipFill>
        <p:spPr>
          <a:xfrm>
            <a:off x="7524115" y="81280"/>
            <a:ext cx="1560830" cy="520065"/>
          </a:xfrm>
          <a:prstGeom prst="rect">
            <a:avLst/>
          </a:prstGeom>
        </p:spPr>
      </p:pic>
      <p:grpSp>
        <p:nvGrpSpPr>
          <p:cNvPr id="39" name="组合 1"/>
          <p:cNvGrpSpPr/>
          <p:nvPr/>
        </p:nvGrpSpPr>
        <p:grpSpPr>
          <a:xfrm>
            <a:off x="899795" y="701675"/>
            <a:ext cx="7056755" cy="1287145"/>
            <a:chOff x="899592" y="1059582"/>
            <a:chExt cx="7056784" cy="1224136"/>
          </a:xfrm>
        </p:grpSpPr>
        <p:sp>
          <p:nvSpPr>
            <p:cNvPr id="40" name="内容占位符 4"/>
            <p:cNvSpPr txBox="1"/>
            <p:nvPr/>
          </p:nvSpPr>
          <p:spPr>
            <a:xfrm>
              <a:off x="899592" y="1059582"/>
              <a:ext cx="7056784" cy="1224136"/>
            </a:xfrm>
            <a:prstGeom prst="rect">
              <a:avLst/>
            </a:prstGeom>
            <a:solidFill>
              <a:srgbClr val="00B0F0"/>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1500" dirty="0">
                  <a:solidFill>
                    <a:schemeClr val="bg1"/>
                  </a:solidFill>
                  <a:latin typeface="微软雅黑" panose="020B0503020204020204" charset="-122"/>
                  <a:ea typeface="微软雅黑" panose="020B0503020204020204" charset="-122"/>
                </a:rPr>
                <a:t>       网安公司成立于</a:t>
              </a:r>
              <a:r>
                <a:rPr lang="en-US" altLang="zh-CN" sz="1500" dirty="0">
                  <a:solidFill>
                    <a:schemeClr val="bg1"/>
                  </a:solidFill>
                  <a:latin typeface="微软雅黑" panose="020B0503020204020204" charset="-122"/>
                  <a:ea typeface="微软雅黑" panose="020B0503020204020204" charset="-122"/>
                </a:rPr>
                <a:t>2001</a:t>
              </a:r>
              <a:r>
                <a:rPr lang="zh-CN" altLang="en-US" sz="1500" dirty="0">
                  <a:solidFill>
                    <a:schemeClr val="bg1"/>
                  </a:solidFill>
                  <a:latin typeface="微软雅黑" panose="020B0503020204020204" charset="-122"/>
                  <a:ea typeface="微软雅黑" panose="020B0503020204020204" charset="-122"/>
                </a:rPr>
                <a:t>年</a:t>
              </a:r>
              <a:r>
                <a:rPr lang="en-US" altLang="zh-CN" sz="1500" dirty="0">
                  <a:solidFill>
                    <a:schemeClr val="bg1"/>
                  </a:solidFill>
                  <a:latin typeface="微软雅黑" panose="020B0503020204020204" charset="-122"/>
                  <a:ea typeface="微软雅黑" panose="020B0503020204020204" charset="-122"/>
                </a:rPr>
                <a:t>6</a:t>
              </a:r>
              <a:r>
                <a:rPr lang="zh-CN" altLang="en-US" sz="1500" dirty="0">
                  <a:solidFill>
                    <a:schemeClr val="bg1"/>
                  </a:solidFill>
                  <a:latin typeface="微软雅黑" panose="020B0503020204020204" charset="-122"/>
                  <a:ea typeface="微软雅黑" panose="020B0503020204020204" charset="-122"/>
                </a:rPr>
                <a:t>月，是国家高新技术企业和深圳市双软企业，是华南地区最专业的第三方</a:t>
              </a:r>
              <a:r>
                <a:rPr lang="en-US" altLang="zh-CN" sz="1500" dirty="0">
                  <a:solidFill>
                    <a:schemeClr val="bg1"/>
                  </a:solidFill>
                  <a:latin typeface="微软雅黑" panose="020B0503020204020204" charset="-122"/>
                  <a:ea typeface="微软雅黑" panose="020B0503020204020204" charset="-122"/>
                </a:rPr>
                <a:t>IT</a:t>
              </a:r>
              <a:r>
                <a:rPr lang="zh-CN" altLang="en-US" sz="1500" dirty="0">
                  <a:solidFill>
                    <a:schemeClr val="bg1"/>
                  </a:solidFill>
                  <a:latin typeface="微软雅黑" panose="020B0503020204020204" charset="-122"/>
                  <a:ea typeface="微软雅黑" panose="020B0503020204020204" charset="-122"/>
                </a:rPr>
                <a:t>风险管理和网络安全应急处置服务提供商，目前公司拥有由信息安全博士后、博士、硕士、极富信息安全实践经验和司法鉴定经验的专家、具有顶尖资质的信息安全精英组成的技术、管理团队</a:t>
              </a:r>
              <a:r>
                <a:rPr lang="en-US" altLang="zh-CN" sz="1500" dirty="0">
                  <a:solidFill>
                    <a:schemeClr val="bg1"/>
                  </a:solidFill>
                  <a:latin typeface="微软雅黑" panose="020B0503020204020204" charset="-122"/>
                  <a:ea typeface="微软雅黑" panose="020B0503020204020204" charset="-122"/>
                </a:rPr>
                <a:t>180</a:t>
              </a:r>
              <a:r>
                <a:rPr lang="zh-CN" altLang="en-US" sz="1500" dirty="0">
                  <a:solidFill>
                    <a:schemeClr val="bg1"/>
                  </a:solidFill>
                  <a:latin typeface="微软雅黑" panose="020B0503020204020204" charset="-122"/>
                  <a:ea typeface="微软雅黑" panose="020B0503020204020204" charset="-122"/>
                </a:rPr>
                <a:t>余人。</a:t>
              </a:r>
              <a:endParaRPr lang="en-US" altLang="zh-CN" sz="1500" dirty="0">
                <a:solidFill>
                  <a:schemeClr val="bg1"/>
                </a:solidFill>
                <a:latin typeface="微软雅黑" panose="020B0503020204020204" charset="-122"/>
                <a:ea typeface="微软雅黑" panose="020B0503020204020204" charset="-122"/>
              </a:endParaRPr>
            </a:p>
          </p:txBody>
        </p:sp>
        <p:pic>
          <p:nvPicPr>
            <p:cNvPr id="4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2178" y="1102444"/>
              <a:ext cx="245170" cy="245170"/>
            </a:xfrm>
            <a:prstGeom prst="rect">
              <a:avLst/>
            </a:prstGeom>
            <a:noFill/>
            <a:ln>
              <a:noFill/>
            </a:ln>
            <a:effectLst/>
          </p:spPr>
        </p:pic>
      </p:grpSp>
      <p:grpSp>
        <p:nvGrpSpPr>
          <p:cNvPr id="42" name="组合 2"/>
          <p:cNvGrpSpPr/>
          <p:nvPr/>
        </p:nvGrpSpPr>
        <p:grpSpPr>
          <a:xfrm>
            <a:off x="899795" y="2209800"/>
            <a:ext cx="7056755" cy="1287145"/>
            <a:chOff x="899592" y="2374776"/>
            <a:chExt cx="7056784" cy="1224136"/>
          </a:xfrm>
        </p:grpSpPr>
        <p:sp>
          <p:nvSpPr>
            <p:cNvPr id="43" name="内容占位符 4"/>
            <p:cNvSpPr txBox="1"/>
            <p:nvPr/>
          </p:nvSpPr>
          <p:spPr>
            <a:xfrm>
              <a:off x="899592" y="2374776"/>
              <a:ext cx="7056784" cy="1224136"/>
            </a:xfrm>
            <a:prstGeom prst="rect">
              <a:avLst/>
            </a:prstGeom>
            <a:solidFill>
              <a:srgbClr val="00B0F0"/>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1500" dirty="0">
                  <a:solidFill>
                    <a:schemeClr val="bg1"/>
                  </a:solidFill>
                  <a:latin typeface="微软雅黑" panose="020B0503020204020204" charset="-122"/>
                  <a:ea typeface="微软雅黑" panose="020B0503020204020204" charset="-122"/>
                </a:rPr>
                <a:t>       网安</a:t>
              </a:r>
              <a:r>
                <a:rPr lang="zh-CN" altLang="en-US" sz="1500">
                  <a:solidFill>
                    <a:schemeClr val="bg1"/>
                  </a:solidFill>
                  <a:latin typeface="微软雅黑" panose="020B0503020204020204" charset="-122"/>
                  <a:ea typeface="微软雅黑" panose="020B0503020204020204" charset="-122"/>
                </a:rPr>
                <a:t>公司致力于计算机信息系统安全服务、审计与咨询、风险评估、</a:t>
              </a:r>
              <a:r>
                <a:rPr lang="zh-CN" altLang="en-US" sz="1500" dirty="0">
                  <a:solidFill>
                    <a:schemeClr val="bg1"/>
                  </a:solidFill>
                  <a:latin typeface="微软雅黑" panose="020B0503020204020204" charset="-122"/>
                  <a:ea typeface="微软雅黑" panose="020B0503020204020204" charset="-122"/>
                </a:rPr>
                <a:t>安全运维应急服务和计算机司法鉴定服务，服务范围涵盖信息安全等级保护测评、信息安全审计服务、网络安全风险评估、安全咨询规划、网络安全运维监控、安全培训以及计算机司法鉴定、声像资料鉴定等。</a:t>
              </a:r>
              <a:endParaRPr lang="zh-CN" altLang="en-US" sz="1500" dirty="0">
                <a:solidFill>
                  <a:schemeClr val="bg1"/>
                </a:solidFill>
                <a:latin typeface="微软雅黑" panose="020B0503020204020204" charset="-122"/>
                <a:ea typeface="微软雅黑" panose="020B0503020204020204" charset="-122"/>
              </a:endParaRPr>
            </a:p>
          </p:txBody>
        </p:sp>
        <p:pic>
          <p:nvPicPr>
            <p:cNvPr id="4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2178" y="2509267"/>
              <a:ext cx="245170" cy="245170"/>
            </a:xfrm>
            <a:prstGeom prst="rect">
              <a:avLst/>
            </a:prstGeom>
            <a:noFill/>
            <a:ln>
              <a:noFill/>
            </a:ln>
            <a:effectLst/>
          </p:spPr>
        </p:pic>
      </p:grpSp>
      <p:grpSp>
        <p:nvGrpSpPr>
          <p:cNvPr id="45" name="组合 5"/>
          <p:cNvGrpSpPr/>
          <p:nvPr/>
        </p:nvGrpSpPr>
        <p:grpSpPr>
          <a:xfrm>
            <a:off x="899795" y="3700780"/>
            <a:ext cx="7056755" cy="1287145"/>
            <a:chOff x="899592" y="3206838"/>
            <a:chExt cx="7056784" cy="1224136"/>
          </a:xfrm>
        </p:grpSpPr>
        <p:sp>
          <p:nvSpPr>
            <p:cNvPr id="46" name="内容占位符 4"/>
            <p:cNvSpPr txBox="1"/>
            <p:nvPr/>
          </p:nvSpPr>
          <p:spPr>
            <a:xfrm>
              <a:off x="899592" y="3206838"/>
              <a:ext cx="7056784" cy="1224136"/>
            </a:xfrm>
            <a:prstGeom prst="rect">
              <a:avLst/>
            </a:prstGeom>
            <a:solidFill>
              <a:srgbClr val="00B0F0"/>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1500" dirty="0">
                  <a:solidFill>
                    <a:schemeClr val="bg1"/>
                  </a:solidFill>
                  <a:latin typeface="微软雅黑" panose="020B0503020204020204" charset="-122"/>
                  <a:ea typeface="微软雅黑" panose="020B0503020204020204" charset="-122"/>
                </a:rPr>
                <a:t>       网安公司作为深圳市计算机网络公共安全协会的副会长单位和深圳市计算机安全应急服务中心技术支撑单位，配合深圳市银监局、深圳市证监局、深圳市公安局等相关监管单位，担负着深圳市计算机安全事故应急处置、网络安全知识普及和安全员培训等工作。 </a:t>
              </a:r>
              <a:endParaRPr lang="zh-CN" altLang="en-US" sz="1500" dirty="0">
                <a:solidFill>
                  <a:schemeClr val="bg1"/>
                </a:solidFill>
                <a:latin typeface="微软雅黑" panose="020B0503020204020204" charset="-122"/>
                <a:ea typeface="微软雅黑" panose="020B0503020204020204" charset="-122"/>
              </a:endParaRPr>
            </a:p>
          </p:txBody>
        </p:sp>
        <p:pic>
          <p:nvPicPr>
            <p:cNvPr id="4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2701" y="3829223"/>
              <a:ext cx="245170" cy="245170"/>
            </a:xfrm>
            <a:prstGeom prst="rect">
              <a:avLst/>
            </a:prstGeom>
            <a:noFill/>
            <a:ln>
              <a:noFill/>
            </a:ln>
            <a:effectLst/>
          </p:spPr>
        </p:pic>
      </p:grpSp>
    </p:spTree>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9465" y="152004"/>
            <a:ext cx="8868077" cy="449574"/>
            <a:chOff x="161326" y="284535"/>
            <a:chExt cx="11298961" cy="572810"/>
          </a:xfrm>
        </p:grpSpPr>
        <p:sp>
          <p:nvSpPr>
            <p:cNvPr id="3"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测评机构介绍</a:t>
              </a:r>
              <a:endParaRPr lang="zh-CN" altLang="en-US" sz="2000" b="1" dirty="0">
                <a:solidFill>
                  <a:srgbClr val="0D0D27"/>
                </a:solidFill>
                <a:ea typeface="微软雅黑" panose="020B0503020204020204" charset="-122"/>
                <a:cs typeface="+mn-ea"/>
                <a:sym typeface="+mn-lt"/>
              </a:endParaRPr>
            </a:p>
          </p:txBody>
        </p:sp>
        <p:sp>
          <p:nvSpPr>
            <p:cNvPr id="5" name="矩形 4"/>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8" name="图片 37"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13" name="内容占位符 4"/>
          <p:cNvSpPr txBox="1"/>
          <p:nvPr/>
        </p:nvSpPr>
        <p:spPr>
          <a:xfrm>
            <a:off x="686435" y="929005"/>
            <a:ext cx="3885565" cy="3794125"/>
          </a:xfrm>
          <a:prstGeom prst="rect">
            <a:avLst/>
          </a:prstGeom>
          <a:solidFill>
            <a:schemeClr val="accent2"/>
          </a:solidFill>
          <a:ln>
            <a:solidFill>
              <a:schemeClr val="accent1"/>
            </a:solidFill>
          </a:ln>
        </p:spPr>
        <p:txBody>
          <a:bodyPr vert="horz" lIns="91440" tIns="45720" rIns="91440" bIns="45720" rtlCol="0" anchor="ctr">
            <a:normAutofit fontScale="90000" lnSpcReduction="1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457200">
              <a:buNone/>
            </a:pPr>
            <a:r>
              <a:rPr lang="zh-CN" altLang="en-US" sz="2200" dirty="0">
                <a:solidFill>
                  <a:schemeClr val="bg1"/>
                </a:solidFill>
                <a:latin typeface="微软雅黑" panose="020B0503020204020204" charset="-122"/>
                <a:ea typeface="微软雅黑" panose="020B0503020204020204" charset="-122"/>
              </a:rPr>
              <a:t>网安公司是公安部授权的等级测评机构，同时拥有广东省公安厅认可的安全服务资质。</a:t>
            </a:r>
            <a:endParaRPr lang="en-US" altLang="zh-CN" sz="2200" dirty="0">
              <a:solidFill>
                <a:schemeClr val="bg1"/>
              </a:solidFill>
              <a:latin typeface="微软雅黑" panose="020B0503020204020204" charset="-122"/>
              <a:ea typeface="微软雅黑" panose="020B0503020204020204" charset="-122"/>
            </a:endParaRPr>
          </a:p>
          <a:p>
            <a:pPr marL="0" indent="457200">
              <a:buNone/>
            </a:pPr>
            <a:r>
              <a:rPr lang="zh-CN" altLang="en-US" sz="2200" dirty="0">
                <a:solidFill>
                  <a:schemeClr val="bg1"/>
                </a:solidFill>
                <a:latin typeface="微软雅黑" panose="020B0503020204020204" charset="-122"/>
                <a:ea typeface="微软雅黑" panose="020B0503020204020204" charset="-122"/>
              </a:rPr>
              <a:t>网安公司也是深圳地区唯一具有等级测评资质的第三方商业机构，拥有一支由博士后、博士带队的经验丰富、理论知识深厚的测评队伍，每年为超过</a:t>
            </a:r>
            <a:r>
              <a:rPr lang="en-US" altLang="zh-CN" sz="2200" dirty="0">
                <a:solidFill>
                  <a:schemeClr val="bg1"/>
                </a:solidFill>
                <a:latin typeface="微软雅黑" panose="020B0503020204020204" charset="-122"/>
                <a:ea typeface="微软雅黑" panose="020B0503020204020204" charset="-122"/>
              </a:rPr>
              <a:t>400</a:t>
            </a:r>
            <a:r>
              <a:rPr lang="zh-CN" altLang="en-US" sz="2200" dirty="0">
                <a:solidFill>
                  <a:schemeClr val="bg1"/>
                </a:solidFill>
                <a:latin typeface="微软雅黑" panose="020B0503020204020204" charset="-122"/>
                <a:ea typeface="微软雅黑" panose="020B0503020204020204" charset="-122"/>
              </a:rPr>
              <a:t>家单位和机构的近</a:t>
            </a:r>
            <a:r>
              <a:rPr lang="en-US" altLang="zh-CN" sz="2200" dirty="0">
                <a:solidFill>
                  <a:schemeClr val="bg1"/>
                </a:solidFill>
                <a:latin typeface="微软雅黑" panose="020B0503020204020204" charset="-122"/>
                <a:ea typeface="微软雅黑" panose="020B0503020204020204" charset="-122"/>
              </a:rPr>
              <a:t>4000</a:t>
            </a:r>
            <a:r>
              <a:rPr lang="zh-CN" altLang="en-US" sz="2200" dirty="0">
                <a:solidFill>
                  <a:schemeClr val="bg1"/>
                </a:solidFill>
                <a:latin typeface="微软雅黑" panose="020B0503020204020204" charset="-122"/>
                <a:ea typeface="微软雅黑" panose="020B0503020204020204" charset="-122"/>
              </a:rPr>
              <a:t>个信息系统提供等级测评服务，测评质量得到了等级保护主管机构和广大客户的高度认可。</a:t>
            </a:r>
            <a:endParaRPr lang="en-US" altLang="zh-CN" sz="2200" dirty="0">
              <a:solidFill>
                <a:srgbClr val="FF0000"/>
              </a:solidFill>
              <a:latin typeface="微软雅黑" panose="020B0503020204020204" charset="-122"/>
              <a:ea typeface="微软雅黑" panose="020B0503020204020204" charset="-122"/>
            </a:endParaRPr>
          </a:p>
        </p:txBody>
      </p:sp>
      <p:pic>
        <p:nvPicPr>
          <p:cNvPr id="6" name="图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32120" y="637440"/>
            <a:ext cx="3185552" cy="4506059"/>
          </a:xfrm>
          <a:prstGeom prst="rect">
            <a:avLst/>
          </a:prstGeom>
        </p:spPr>
      </p:pic>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9465" y="152004"/>
            <a:ext cx="8868077" cy="449574"/>
            <a:chOff x="161326" y="284535"/>
            <a:chExt cx="11298961" cy="572810"/>
          </a:xfrm>
        </p:grpSpPr>
        <p:sp>
          <p:nvSpPr>
            <p:cNvPr id="3"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测评机构介绍</a:t>
              </a:r>
              <a:endParaRPr lang="zh-CN" altLang="en-US" sz="2000" b="1" dirty="0">
                <a:solidFill>
                  <a:srgbClr val="0D0D27"/>
                </a:solidFill>
                <a:ea typeface="微软雅黑" panose="020B0503020204020204" charset="-122"/>
                <a:cs typeface="+mn-ea"/>
                <a:sym typeface="+mn-lt"/>
              </a:endParaRPr>
            </a:p>
          </p:txBody>
        </p:sp>
        <p:sp>
          <p:nvSpPr>
            <p:cNvPr id="5" name="矩形 4"/>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8" name="图片 37" descr="1网安检测LOGO-RGB-02"/>
          <p:cNvPicPr>
            <a:picLocks noChangeAspect="1"/>
          </p:cNvPicPr>
          <p:nvPr/>
        </p:nvPicPr>
        <p:blipFill>
          <a:blip r:embed="rId1"/>
          <a:stretch>
            <a:fillRect/>
          </a:stretch>
        </p:blipFill>
        <p:spPr>
          <a:xfrm>
            <a:off x="7524115" y="81280"/>
            <a:ext cx="1560830" cy="520065"/>
          </a:xfrm>
          <a:prstGeom prst="rect">
            <a:avLst/>
          </a:prstGeom>
        </p:spPr>
      </p:pic>
      <p:grpSp>
        <p:nvGrpSpPr>
          <p:cNvPr id="6" name="Group 43"/>
          <p:cNvGrpSpPr/>
          <p:nvPr/>
        </p:nvGrpSpPr>
        <p:grpSpPr>
          <a:xfrm>
            <a:off x="3273425" y="775335"/>
            <a:ext cx="2687955" cy="4237990"/>
            <a:chOff x="381001" y="828676"/>
            <a:chExt cx="2687866" cy="3876674"/>
          </a:xfrm>
        </p:grpSpPr>
        <p:sp>
          <p:nvSpPr>
            <p:cNvPr id="14" name="Rectangle 2"/>
            <p:cNvSpPr/>
            <p:nvPr/>
          </p:nvSpPr>
          <p:spPr bwMode="auto">
            <a:xfrm>
              <a:off x="381001" y="828676"/>
              <a:ext cx="2687866" cy="752474"/>
            </a:xfrm>
            <a:prstGeom prst="rect">
              <a:avLst/>
            </a:prstGeom>
            <a:solidFill>
              <a:schemeClr val="accent4"/>
            </a:solidFill>
            <a:ln w="9525" cap="flat" cmpd="sng" algn="ctr">
              <a:noFill/>
              <a:prstDash val="solid"/>
              <a:headEnd type="none" w="med" len="med"/>
              <a:tailEnd type="none" w="med" len="med"/>
            </a:ln>
            <a:effectLst/>
          </p:spPr>
          <p:txBody>
            <a:bodyPr vert="horz" wrap="square" lIns="182880" tIns="45720" rIns="91440" bIns="45720" numCol="1" rtlCol="0" anchor="ctr" anchorCtr="0" compatLnSpc="1"/>
            <a:lstStyle/>
            <a:p>
              <a:pPr lvl="0" algn="ctr">
                <a:lnSpc>
                  <a:spcPct val="90000"/>
                </a:lnSpc>
                <a:buSzPct val="90000"/>
                <a:defRPr/>
              </a:pPr>
              <a:r>
                <a:rPr lang="zh-CN" altLang="en-US" sz="2200" b="1" kern="0" dirty="0">
                  <a:solidFill>
                    <a:srgbClr val="010207"/>
                  </a:solidFill>
                  <a:latin typeface="Segoe UI Light" panose="020B0502040204020203" pitchFamily="34" charset="0"/>
                  <a:ea typeface="Segoe UI" panose="020B0502040204020203" pitchFamily="34" charset="0"/>
                  <a:cs typeface="Segoe UI" panose="020B0502040204020203" pitchFamily="34" charset="0"/>
                </a:rPr>
                <a:t>司法鉴定服务</a:t>
              </a:r>
              <a:endParaRPr lang="en-US" sz="2200" b="1" kern="0" dirty="0">
                <a:solidFill>
                  <a:srgbClr val="010207"/>
                </a:solidFill>
                <a:latin typeface="Segoe UI Light" panose="020B0502040204020203" pitchFamily="34" charset="0"/>
                <a:ea typeface="Segoe UI" panose="020B0502040204020203" pitchFamily="34" charset="0"/>
                <a:cs typeface="Segoe UI" panose="020B0502040204020203" pitchFamily="34" charset="0"/>
              </a:endParaRPr>
            </a:p>
          </p:txBody>
        </p:sp>
        <p:sp>
          <p:nvSpPr>
            <p:cNvPr id="15" name="Rectangle 6"/>
            <p:cNvSpPr/>
            <p:nvPr/>
          </p:nvSpPr>
          <p:spPr bwMode="auto">
            <a:xfrm>
              <a:off x="385076" y="1581150"/>
              <a:ext cx="2683791" cy="3124200"/>
            </a:xfrm>
            <a:prstGeom prst="rect">
              <a:avLst/>
            </a:prstGeom>
            <a:solidFill>
              <a:schemeClr val="accent4">
                <a:lumMod val="20000"/>
                <a:lumOff val="8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91436" tIns="45718" rIns="91436" bIns="45718" numCol="1" rtlCol="0" anchor="ctr" anchorCtr="0" compatLnSpc="1"/>
            <a:lstStyle/>
            <a:p>
              <a:pPr algn="ctr" defTabSz="913765" fontAlgn="base">
                <a:spcBef>
                  <a:spcPct val="0"/>
                </a:spcBef>
                <a:spcAft>
                  <a:spcPct val="0"/>
                </a:spcAft>
              </a:pPr>
              <a:endParaRPr lang="en-US" sz="2200" dirty="0">
                <a:solidFill>
                  <a:srgbClr val="010207"/>
                </a:solidFill>
              </a:endParaRPr>
            </a:p>
          </p:txBody>
        </p:sp>
      </p:grpSp>
      <p:grpSp>
        <p:nvGrpSpPr>
          <p:cNvPr id="16" name="Group 44"/>
          <p:cNvGrpSpPr/>
          <p:nvPr/>
        </p:nvGrpSpPr>
        <p:grpSpPr>
          <a:xfrm>
            <a:off x="288290" y="775335"/>
            <a:ext cx="2665730" cy="4316095"/>
            <a:chOff x="3232143" y="828676"/>
            <a:chExt cx="2683791" cy="3876674"/>
          </a:xfrm>
        </p:grpSpPr>
        <p:sp>
          <p:nvSpPr>
            <p:cNvPr id="17" name="Rectangle 3"/>
            <p:cNvSpPr/>
            <p:nvPr/>
          </p:nvSpPr>
          <p:spPr bwMode="auto">
            <a:xfrm>
              <a:off x="3236778" y="828676"/>
              <a:ext cx="2679156" cy="752474"/>
            </a:xfrm>
            <a:prstGeom prst="rect">
              <a:avLst/>
            </a:prstGeom>
            <a:solidFill>
              <a:srgbClr val="3397D3"/>
            </a:solidFill>
            <a:ln w="9525" cap="flat" cmpd="sng" algn="ctr">
              <a:noFill/>
              <a:prstDash val="solid"/>
              <a:headEnd type="none" w="med" len="med"/>
              <a:tailEnd type="none" w="med" len="med"/>
            </a:ln>
            <a:effectLst/>
          </p:spPr>
          <p:txBody>
            <a:bodyPr vert="horz" wrap="square" lIns="182880" tIns="45720" rIns="91440" bIns="45720" numCol="1" rtlCol="0" anchor="ctr" anchorCtr="0" compatLnSpc="1"/>
            <a:lstStyle/>
            <a:p>
              <a:pPr marL="0" marR="0" lvl="0" indent="0" algn="ctr" defTabSz="685800" eaLnBrk="1" fontAlgn="auto" latinLnBrk="0" hangingPunct="1">
                <a:lnSpc>
                  <a:spcPct val="90000"/>
                </a:lnSpc>
                <a:spcBef>
                  <a:spcPts val="0"/>
                </a:spcBef>
                <a:spcAft>
                  <a:spcPts val="0"/>
                </a:spcAft>
                <a:buClrTx/>
                <a:buSzPct val="90000"/>
                <a:buFontTx/>
                <a:buNone/>
                <a:defRPr/>
              </a:pPr>
              <a:r>
                <a:rPr kumimoji="0" lang="zh-CN" altLang="en-US" sz="2200" b="1" i="0" u="none" strike="noStrike" kern="0" cap="none" spc="0" normalizeH="0" baseline="0" noProof="0" dirty="0">
                  <a:ln>
                    <a:noFill/>
                  </a:ln>
                  <a:solidFill>
                    <a:srgbClr val="010207"/>
                  </a:solidFill>
                  <a:effectLst/>
                  <a:uLnTx/>
                  <a:uFillTx/>
                  <a:latin typeface="Segoe UI Light" panose="020B0502040204020203" pitchFamily="34" charset="0"/>
                  <a:ea typeface="Segoe UI" panose="020B0502040204020203" pitchFamily="34" charset="0"/>
                  <a:cs typeface="Segoe UI" panose="020B0502040204020203" pitchFamily="34" charset="0"/>
                </a:rPr>
                <a:t>信息网络安全服务</a:t>
              </a:r>
              <a:endParaRPr kumimoji="0" lang="en-US" sz="2200" b="1" i="0" u="none" strike="noStrike" kern="0" cap="none" spc="0" normalizeH="0" baseline="0" noProof="0" dirty="0">
                <a:ln>
                  <a:noFill/>
                </a:ln>
                <a:solidFill>
                  <a:srgbClr val="010207"/>
                </a:solidFill>
                <a:effectLst/>
                <a:uLnTx/>
                <a:uFillTx/>
                <a:latin typeface="Segoe UI Light" panose="020B0502040204020203" pitchFamily="34" charset="0"/>
                <a:ea typeface="Segoe UI" panose="020B0502040204020203" pitchFamily="34" charset="0"/>
                <a:cs typeface="Segoe UI" panose="020B0502040204020203" pitchFamily="34" charset="0"/>
              </a:endParaRPr>
            </a:p>
          </p:txBody>
        </p:sp>
        <p:sp>
          <p:nvSpPr>
            <p:cNvPr id="18" name="Rectangle 7"/>
            <p:cNvSpPr/>
            <p:nvPr/>
          </p:nvSpPr>
          <p:spPr bwMode="auto">
            <a:xfrm>
              <a:off x="3232143" y="1581150"/>
              <a:ext cx="2683791" cy="3124200"/>
            </a:xfrm>
            <a:prstGeom prst="rect">
              <a:avLst/>
            </a:prstGeom>
            <a:solidFill>
              <a:srgbClr val="3397D3">
                <a:lumMod val="20000"/>
                <a:lumOff val="80000"/>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lstStyle/>
            <a:p>
              <a:pPr marL="0" marR="0" lvl="0" indent="0" algn="ctr" defTabSz="913765" eaLnBrk="1" fontAlgn="base" latinLnBrk="0" hangingPunct="1">
                <a:lnSpc>
                  <a:spcPct val="100000"/>
                </a:lnSpc>
                <a:spcBef>
                  <a:spcPct val="0"/>
                </a:spcBef>
                <a:spcAft>
                  <a:spcPct val="0"/>
                </a:spcAft>
                <a:buClrTx/>
                <a:buSzTx/>
                <a:buFontTx/>
                <a:buNone/>
                <a:defRPr/>
              </a:pPr>
              <a:endParaRPr kumimoji="0" lang="en-US" sz="2200" b="0" i="0" u="none" strike="noStrike" kern="0" cap="none" spc="0" normalizeH="0" baseline="0" noProof="0" dirty="0">
                <a:ln>
                  <a:noFill/>
                </a:ln>
                <a:solidFill>
                  <a:srgbClr val="010207"/>
                </a:solidFill>
                <a:effectLst/>
                <a:uLnTx/>
                <a:uFillTx/>
                <a:latin typeface="Segoe UI" panose="020B0502040204020203"/>
                <a:ea typeface="+mn-ea"/>
                <a:cs typeface="+mn-cs"/>
              </a:endParaRPr>
            </a:p>
          </p:txBody>
        </p:sp>
      </p:grpSp>
      <p:grpSp>
        <p:nvGrpSpPr>
          <p:cNvPr id="19" name="Group 52"/>
          <p:cNvGrpSpPr/>
          <p:nvPr/>
        </p:nvGrpSpPr>
        <p:grpSpPr>
          <a:xfrm>
            <a:off x="6111875" y="775335"/>
            <a:ext cx="2683510" cy="4243705"/>
            <a:chOff x="6079210" y="828676"/>
            <a:chExt cx="2683791" cy="3876674"/>
          </a:xfrm>
        </p:grpSpPr>
        <p:sp>
          <p:nvSpPr>
            <p:cNvPr id="20" name="Rectangle 4"/>
            <p:cNvSpPr/>
            <p:nvPr/>
          </p:nvSpPr>
          <p:spPr bwMode="auto">
            <a:xfrm>
              <a:off x="6079210" y="828676"/>
              <a:ext cx="2679716" cy="752474"/>
            </a:xfrm>
            <a:prstGeom prst="rect">
              <a:avLst/>
            </a:prstGeom>
            <a:solidFill>
              <a:srgbClr val="E7B921"/>
            </a:solidFill>
            <a:ln w="9525" cap="flat" cmpd="sng" algn="ctr">
              <a:noFill/>
              <a:prstDash val="solid"/>
              <a:headEnd type="none" w="med" len="med"/>
              <a:tailEnd type="none" w="med" len="med"/>
            </a:ln>
            <a:effectLst/>
          </p:spPr>
          <p:txBody>
            <a:bodyPr vert="horz" wrap="square" lIns="182880" tIns="45720" rIns="91440" bIns="45720" numCol="1" rtlCol="0" anchor="ctr" anchorCtr="0" compatLnSpc="1"/>
            <a:lstStyle/>
            <a:p>
              <a:pPr marL="0" marR="0" lvl="0" indent="0" algn="ctr" defTabSz="685800" eaLnBrk="1" fontAlgn="auto" latinLnBrk="0" hangingPunct="1">
                <a:lnSpc>
                  <a:spcPct val="90000"/>
                </a:lnSpc>
                <a:spcBef>
                  <a:spcPts val="0"/>
                </a:spcBef>
                <a:spcAft>
                  <a:spcPts val="0"/>
                </a:spcAft>
                <a:buClrTx/>
                <a:buSzPct val="90000"/>
                <a:buFontTx/>
                <a:buNone/>
                <a:defRPr/>
              </a:pPr>
              <a:r>
                <a:rPr kumimoji="0" lang="zh-CN" altLang="en-US" sz="2200" b="1" i="0" u="none" strike="noStrike" kern="0" cap="none" spc="0" normalizeH="0" baseline="0" noProof="0" dirty="0">
                  <a:ln>
                    <a:noFill/>
                  </a:ln>
                  <a:solidFill>
                    <a:srgbClr val="010207"/>
                  </a:solidFill>
                  <a:effectLst/>
                  <a:uLnTx/>
                  <a:uFillTx/>
                  <a:latin typeface="Segoe UI Light" panose="020B0502040204020203" pitchFamily="34" charset="0"/>
                  <a:ea typeface="Segoe UI" panose="020B0502040204020203" pitchFamily="34" charset="0"/>
                  <a:cs typeface="Segoe UI" panose="020B0502040204020203" pitchFamily="34" charset="0"/>
                </a:rPr>
                <a:t>电信业务运营服务</a:t>
              </a:r>
              <a:endParaRPr kumimoji="0" lang="en-US" sz="2200" b="1" i="0" u="none" strike="noStrike" kern="0" cap="none" spc="0" normalizeH="0" baseline="0" noProof="0" dirty="0">
                <a:ln>
                  <a:noFill/>
                </a:ln>
                <a:solidFill>
                  <a:srgbClr val="010207"/>
                </a:solidFill>
                <a:effectLst/>
                <a:uLnTx/>
                <a:uFillTx/>
                <a:latin typeface="Segoe UI Light" panose="020B0502040204020203" pitchFamily="34" charset="0"/>
                <a:ea typeface="Segoe UI" panose="020B0502040204020203" pitchFamily="34" charset="0"/>
                <a:cs typeface="Segoe UI" panose="020B0502040204020203" pitchFamily="34" charset="0"/>
              </a:endParaRPr>
            </a:p>
          </p:txBody>
        </p:sp>
        <p:sp>
          <p:nvSpPr>
            <p:cNvPr id="21" name="Rectangle 8"/>
            <p:cNvSpPr/>
            <p:nvPr/>
          </p:nvSpPr>
          <p:spPr bwMode="auto">
            <a:xfrm>
              <a:off x="6079210" y="1581150"/>
              <a:ext cx="2683791" cy="3124200"/>
            </a:xfrm>
            <a:prstGeom prst="rect">
              <a:avLst/>
            </a:prstGeom>
            <a:solidFill>
              <a:srgbClr val="E7B921">
                <a:lumMod val="20000"/>
                <a:lumOff val="80000"/>
              </a:srgbClr>
            </a:solidFill>
            <a:ln w="9525" cap="flat" cmpd="sng" algn="ctr">
              <a:noFill/>
              <a:prstDash val="solid"/>
              <a:headEnd type="none" w="med" len="med"/>
              <a:tailEnd type="none" w="med" len="med"/>
            </a:ln>
            <a:effectLst/>
          </p:spPr>
          <p:txBody>
            <a:bodyPr vert="horz" wrap="square" lIns="91436" tIns="45718" rIns="91436" bIns="45718" numCol="1" rtlCol="0" anchor="ctr" anchorCtr="0" compatLnSpc="1"/>
            <a:lstStyle/>
            <a:p>
              <a:pPr marL="0" marR="0" lvl="0" indent="0" algn="ctr" defTabSz="913765" eaLnBrk="1" fontAlgn="base" latinLnBrk="0" hangingPunct="1">
                <a:lnSpc>
                  <a:spcPct val="100000"/>
                </a:lnSpc>
                <a:spcBef>
                  <a:spcPct val="0"/>
                </a:spcBef>
                <a:spcAft>
                  <a:spcPct val="0"/>
                </a:spcAft>
                <a:buClrTx/>
                <a:buSzTx/>
                <a:buFontTx/>
                <a:buNone/>
                <a:defRPr/>
              </a:pPr>
              <a:endParaRPr kumimoji="0" lang="en-US" sz="2200" b="0" i="0" u="none" strike="noStrike" kern="0" cap="none" spc="0" normalizeH="0" baseline="0" noProof="0" dirty="0">
                <a:ln>
                  <a:noFill/>
                </a:ln>
                <a:solidFill>
                  <a:srgbClr val="010207"/>
                </a:solidFill>
                <a:effectLst/>
                <a:uLnTx/>
                <a:uFillTx/>
                <a:latin typeface="Segoe UI" panose="020B0502040204020203"/>
                <a:ea typeface="+mn-ea"/>
                <a:cs typeface="+mn-cs"/>
              </a:endParaRPr>
            </a:p>
          </p:txBody>
        </p:sp>
      </p:grpSp>
      <p:sp>
        <p:nvSpPr>
          <p:cNvPr id="22" name="Freeform 9"/>
          <p:cNvSpPr>
            <a:spLocks noEditPoints="1"/>
          </p:cNvSpPr>
          <p:nvPr/>
        </p:nvSpPr>
        <p:spPr bwMode="black">
          <a:xfrm>
            <a:off x="433988" y="1702098"/>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B0F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23" name="Freeform 9"/>
          <p:cNvSpPr>
            <a:spLocks noEditPoints="1"/>
          </p:cNvSpPr>
          <p:nvPr/>
        </p:nvSpPr>
        <p:spPr bwMode="black">
          <a:xfrm>
            <a:off x="442388" y="2290488"/>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B0F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24" name="Freeform 9"/>
          <p:cNvSpPr>
            <a:spLocks noEditPoints="1"/>
          </p:cNvSpPr>
          <p:nvPr/>
        </p:nvSpPr>
        <p:spPr bwMode="black">
          <a:xfrm>
            <a:off x="442388" y="2855882"/>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B0F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25" name="Freeform 9"/>
          <p:cNvSpPr>
            <a:spLocks noEditPoints="1"/>
          </p:cNvSpPr>
          <p:nvPr/>
        </p:nvSpPr>
        <p:spPr bwMode="black">
          <a:xfrm>
            <a:off x="433988" y="3474617"/>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B0F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26" name="Freeform 9"/>
          <p:cNvSpPr>
            <a:spLocks noEditPoints="1"/>
          </p:cNvSpPr>
          <p:nvPr/>
        </p:nvSpPr>
        <p:spPr bwMode="black">
          <a:xfrm>
            <a:off x="433988" y="3996832"/>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B0F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27" name="Freeform 9"/>
          <p:cNvSpPr>
            <a:spLocks noEditPoints="1"/>
          </p:cNvSpPr>
          <p:nvPr/>
        </p:nvSpPr>
        <p:spPr bwMode="black">
          <a:xfrm>
            <a:off x="442650" y="4553846"/>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00B0F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28" name="TextBox 2"/>
          <p:cNvSpPr txBox="1"/>
          <p:nvPr/>
        </p:nvSpPr>
        <p:spPr>
          <a:xfrm>
            <a:off x="753924" y="1678570"/>
            <a:ext cx="2305688" cy="338554"/>
          </a:xfrm>
          <a:prstGeom prst="rect">
            <a:avLst/>
          </a:prstGeom>
          <a:noFill/>
        </p:spPr>
        <p:txBody>
          <a:bodyPr wrap="square" rtlCol="0">
            <a:spAutoFit/>
          </a:bodyPr>
          <a:lstStyle/>
          <a:p>
            <a:r>
              <a:rPr lang="zh-CN" altLang="zh-CN" sz="1600" dirty="0">
                <a:solidFill>
                  <a:srgbClr val="010207"/>
                </a:solidFill>
                <a:latin typeface="微软雅黑" panose="020B0503020204020204" charset="-122"/>
                <a:ea typeface="微软雅黑" panose="020B0503020204020204" charset="-122"/>
              </a:rPr>
              <a:t>信息安全等级保护测评</a:t>
            </a:r>
            <a:endParaRPr lang="zh-CN" altLang="en-US" sz="1600" dirty="0">
              <a:solidFill>
                <a:srgbClr val="010207"/>
              </a:solidFill>
              <a:latin typeface="微软雅黑" panose="020B0503020204020204" charset="-122"/>
              <a:ea typeface="微软雅黑" panose="020B0503020204020204" charset="-122"/>
            </a:endParaRPr>
          </a:p>
        </p:txBody>
      </p:sp>
      <p:sp>
        <p:nvSpPr>
          <p:cNvPr id="29" name="TextBox 98"/>
          <p:cNvSpPr txBox="1"/>
          <p:nvPr/>
        </p:nvSpPr>
        <p:spPr>
          <a:xfrm>
            <a:off x="765796" y="2284169"/>
            <a:ext cx="2305688"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网络安全风险评估</a:t>
            </a:r>
            <a:endParaRPr lang="zh-CN" altLang="en-US" sz="1600" dirty="0">
              <a:solidFill>
                <a:srgbClr val="010207"/>
              </a:solidFill>
              <a:latin typeface="微软雅黑" panose="020B0503020204020204" charset="-122"/>
              <a:ea typeface="微软雅黑" panose="020B0503020204020204" charset="-122"/>
            </a:endParaRPr>
          </a:p>
        </p:txBody>
      </p:sp>
      <p:sp>
        <p:nvSpPr>
          <p:cNvPr id="30" name="TextBox 99"/>
          <p:cNvSpPr txBox="1"/>
          <p:nvPr/>
        </p:nvSpPr>
        <p:spPr>
          <a:xfrm>
            <a:off x="786834" y="2875520"/>
            <a:ext cx="2305688"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信息系统安全审计</a:t>
            </a:r>
            <a:endParaRPr lang="zh-CN" altLang="en-US" sz="1600" dirty="0">
              <a:solidFill>
                <a:srgbClr val="010207"/>
              </a:solidFill>
              <a:latin typeface="微软雅黑" panose="020B0503020204020204" charset="-122"/>
              <a:ea typeface="微软雅黑" panose="020B0503020204020204" charset="-122"/>
            </a:endParaRPr>
          </a:p>
        </p:txBody>
      </p:sp>
      <p:sp>
        <p:nvSpPr>
          <p:cNvPr id="31" name="TextBox 100"/>
          <p:cNvSpPr txBox="1"/>
          <p:nvPr/>
        </p:nvSpPr>
        <p:spPr>
          <a:xfrm>
            <a:off x="782525" y="3440629"/>
            <a:ext cx="2305688"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安全咨询顾问</a:t>
            </a:r>
            <a:endParaRPr lang="zh-CN" altLang="en-US" sz="1600" dirty="0">
              <a:solidFill>
                <a:srgbClr val="010207"/>
              </a:solidFill>
              <a:latin typeface="微软雅黑" panose="020B0503020204020204" charset="-122"/>
              <a:ea typeface="微软雅黑" panose="020B0503020204020204" charset="-122"/>
            </a:endParaRPr>
          </a:p>
        </p:txBody>
      </p:sp>
      <p:sp>
        <p:nvSpPr>
          <p:cNvPr id="32" name="TextBox 101"/>
          <p:cNvSpPr txBox="1"/>
          <p:nvPr/>
        </p:nvSpPr>
        <p:spPr>
          <a:xfrm>
            <a:off x="773422" y="4520143"/>
            <a:ext cx="2305688"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安全应急响应</a:t>
            </a:r>
            <a:endParaRPr lang="zh-CN" altLang="en-US" sz="1600" dirty="0">
              <a:solidFill>
                <a:srgbClr val="010207"/>
              </a:solidFill>
              <a:latin typeface="微软雅黑" panose="020B0503020204020204" charset="-122"/>
              <a:ea typeface="微软雅黑" panose="020B0503020204020204" charset="-122"/>
            </a:endParaRPr>
          </a:p>
        </p:txBody>
      </p:sp>
      <p:sp>
        <p:nvSpPr>
          <p:cNvPr id="33" name="TextBox 102"/>
          <p:cNvSpPr txBox="1"/>
          <p:nvPr/>
        </p:nvSpPr>
        <p:spPr>
          <a:xfrm>
            <a:off x="787561" y="4034295"/>
            <a:ext cx="2305688"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网络安全运维监控</a:t>
            </a:r>
            <a:endParaRPr lang="zh-CN" altLang="en-US" sz="1600" dirty="0">
              <a:solidFill>
                <a:srgbClr val="010207"/>
              </a:solidFill>
              <a:latin typeface="微软雅黑" panose="020B0503020204020204" charset="-122"/>
              <a:ea typeface="微软雅黑" panose="020B0503020204020204" charset="-122"/>
            </a:endParaRPr>
          </a:p>
        </p:txBody>
      </p:sp>
      <p:sp>
        <p:nvSpPr>
          <p:cNvPr id="34" name="Freeform 9"/>
          <p:cNvSpPr>
            <a:spLocks noEditPoints="1"/>
          </p:cNvSpPr>
          <p:nvPr/>
        </p:nvSpPr>
        <p:spPr bwMode="black">
          <a:xfrm>
            <a:off x="3491880" y="1790425"/>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8E00C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35" name="TextBox 104"/>
          <p:cNvSpPr txBox="1"/>
          <p:nvPr/>
        </p:nvSpPr>
        <p:spPr>
          <a:xfrm>
            <a:off x="3821166" y="1746548"/>
            <a:ext cx="1994020"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电子证据保全</a:t>
            </a:r>
            <a:endParaRPr lang="zh-CN" altLang="en-US" sz="1600" dirty="0">
              <a:solidFill>
                <a:srgbClr val="010207"/>
              </a:solidFill>
              <a:latin typeface="微软雅黑" panose="020B0503020204020204" charset="-122"/>
              <a:ea typeface="微软雅黑" panose="020B0503020204020204" charset="-122"/>
            </a:endParaRPr>
          </a:p>
        </p:txBody>
      </p:sp>
      <p:sp>
        <p:nvSpPr>
          <p:cNvPr id="36" name="Freeform 9"/>
          <p:cNvSpPr>
            <a:spLocks noEditPoints="1"/>
          </p:cNvSpPr>
          <p:nvPr/>
        </p:nvSpPr>
        <p:spPr bwMode="black">
          <a:xfrm>
            <a:off x="3491880" y="2592068"/>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8E00C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37" name="TextBox 106"/>
          <p:cNvSpPr txBox="1"/>
          <p:nvPr/>
        </p:nvSpPr>
        <p:spPr>
          <a:xfrm>
            <a:off x="3815717" y="2562763"/>
            <a:ext cx="1989945"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计算机司法鉴定</a:t>
            </a:r>
            <a:endParaRPr lang="zh-CN" altLang="en-US" sz="1600" dirty="0">
              <a:solidFill>
                <a:srgbClr val="010207"/>
              </a:solidFill>
              <a:latin typeface="微软雅黑" panose="020B0503020204020204" charset="-122"/>
              <a:ea typeface="微软雅黑" panose="020B0503020204020204" charset="-122"/>
            </a:endParaRPr>
          </a:p>
        </p:txBody>
      </p:sp>
      <p:sp>
        <p:nvSpPr>
          <p:cNvPr id="7" name="Freeform 9"/>
          <p:cNvSpPr>
            <a:spLocks noEditPoints="1"/>
          </p:cNvSpPr>
          <p:nvPr/>
        </p:nvSpPr>
        <p:spPr bwMode="black">
          <a:xfrm>
            <a:off x="3491880" y="3367426"/>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8E00C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39" name="TextBox 108"/>
          <p:cNvSpPr txBox="1"/>
          <p:nvPr/>
        </p:nvSpPr>
        <p:spPr>
          <a:xfrm>
            <a:off x="3832506" y="3327333"/>
            <a:ext cx="1963630"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声像资料鉴定</a:t>
            </a:r>
            <a:endParaRPr lang="zh-CN" altLang="en-US" sz="1600" dirty="0">
              <a:solidFill>
                <a:srgbClr val="010207"/>
              </a:solidFill>
              <a:latin typeface="微软雅黑" panose="020B0503020204020204" charset="-122"/>
              <a:ea typeface="微软雅黑" panose="020B0503020204020204" charset="-122"/>
            </a:endParaRPr>
          </a:p>
        </p:txBody>
      </p:sp>
      <p:sp>
        <p:nvSpPr>
          <p:cNvPr id="40" name="Freeform 9"/>
          <p:cNvSpPr>
            <a:spLocks noEditPoints="1"/>
          </p:cNvSpPr>
          <p:nvPr/>
        </p:nvSpPr>
        <p:spPr bwMode="black">
          <a:xfrm>
            <a:off x="3500782" y="4099429"/>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8E00C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41" name="TextBox 110"/>
          <p:cNvSpPr txBox="1"/>
          <p:nvPr/>
        </p:nvSpPr>
        <p:spPr>
          <a:xfrm>
            <a:off x="3842032" y="4066897"/>
            <a:ext cx="1954105"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第三方数据托管</a:t>
            </a:r>
            <a:endParaRPr lang="zh-CN" altLang="en-US" sz="1600" dirty="0">
              <a:solidFill>
                <a:srgbClr val="010207"/>
              </a:solidFill>
              <a:latin typeface="微软雅黑" panose="020B0503020204020204" charset="-122"/>
              <a:ea typeface="微软雅黑" panose="020B0503020204020204" charset="-122"/>
            </a:endParaRPr>
          </a:p>
        </p:txBody>
      </p:sp>
      <p:sp>
        <p:nvSpPr>
          <p:cNvPr id="42" name="Freeform 9"/>
          <p:cNvSpPr>
            <a:spLocks noEditPoints="1"/>
          </p:cNvSpPr>
          <p:nvPr/>
        </p:nvSpPr>
        <p:spPr bwMode="black">
          <a:xfrm>
            <a:off x="6300192" y="1830520"/>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FFC00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43" name="TextBox 112"/>
          <p:cNvSpPr txBox="1"/>
          <p:nvPr/>
        </p:nvSpPr>
        <p:spPr>
          <a:xfrm>
            <a:off x="6636990" y="1803620"/>
            <a:ext cx="1994020"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基础电信业务代理</a:t>
            </a:r>
            <a:endParaRPr lang="zh-CN" altLang="en-US" sz="1600" dirty="0">
              <a:solidFill>
                <a:srgbClr val="010207"/>
              </a:solidFill>
              <a:latin typeface="微软雅黑" panose="020B0503020204020204" charset="-122"/>
              <a:ea typeface="微软雅黑" panose="020B0503020204020204" charset="-122"/>
            </a:endParaRPr>
          </a:p>
        </p:txBody>
      </p:sp>
      <p:sp>
        <p:nvSpPr>
          <p:cNvPr id="44" name="Freeform 9"/>
          <p:cNvSpPr>
            <a:spLocks noEditPoints="1"/>
          </p:cNvSpPr>
          <p:nvPr/>
        </p:nvSpPr>
        <p:spPr bwMode="black">
          <a:xfrm>
            <a:off x="6300192" y="2661001"/>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FFC00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45" name="TextBox 114"/>
          <p:cNvSpPr txBox="1"/>
          <p:nvPr/>
        </p:nvSpPr>
        <p:spPr>
          <a:xfrm>
            <a:off x="6635030" y="2631696"/>
            <a:ext cx="2238400"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电信安全增值业务运营</a:t>
            </a:r>
            <a:endParaRPr lang="zh-CN" altLang="en-US" sz="1600" dirty="0">
              <a:solidFill>
                <a:srgbClr val="010207"/>
              </a:solidFill>
              <a:latin typeface="微软雅黑" panose="020B0503020204020204" charset="-122"/>
              <a:ea typeface="微软雅黑" panose="020B0503020204020204" charset="-122"/>
            </a:endParaRPr>
          </a:p>
        </p:txBody>
      </p:sp>
      <p:sp>
        <p:nvSpPr>
          <p:cNvPr id="46" name="Freeform 9"/>
          <p:cNvSpPr>
            <a:spLocks noEditPoints="1"/>
          </p:cNvSpPr>
          <p:nvPr/>
        </p:nvSpPr>
        <p:spPr bwMode="black">
          <a:xfrm>
            <a:off x="6297084" y="3419405"/>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FFC00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47" name="TextBox 116"/>
          <p:cNvSpPr txBox="1"/>
          <p:nvPr/>
        </p:nvSpPr>
        <p:spPr>
          <a:xfrm>
            <a:off x="6644555" y="3393084"/>
            <a:ext cx="2238400"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数据业务的开发合作</a:t>
            </a:r>
            <a:endParaRPr lang="zh-CN" altLang="en-US" sz="1600" dirty="0">
              <a:solidFill>
                <a:srgbClr val="010207"/>
              </a:solidFill>
              <a:latin typeface="微软雅黑" panose="020B0503020204020204" charset="-122"/>
              <a:ea typeface="微软雅黑" panose="020B0503020204020204" charset="-122"/>
            </a:endParaRPr>
          </a:p>
        </p:txBody>
      </p:sp>
      <p:sp>
        <p:nvSpPr>
          <p:cNvPr id="48" name="Freeform 9"/>
          <p:cNvSpPr>
            <a:spLocks noEditPoints="1"/>
          </p:cNvSpPr>
          <p:nvPr/>
        </p:nvSpPr>
        <p:spPr bwMode="black">
          <a:xfrm>
            <a:off x="6314560" y="4195286"/>
            <a:ext cx="288000" cy="384000"/>
          </a:xfrm>
          <a:custGeom>
            <a:avLst/>
            <a:gdLst>
              <a:gd name="T0" fmla="*/ 88 w 149"/>
              <a:gd name="T1" fmla="*/ 67 h 149"/>
              <a:gd name="T2" fmla="*/ 65 w 149"/>
              <a:gd name="T3" fmla="*/ 46 h 149"/>
              <a:gd name="T4" fmla="*/ 84 w 149"/>
              <a:gd name="T5" fmla="*/ 46 h 149"/>
              <a:gd name="T6" fmla="*/ 115 w 149"/>
              <a:gd name="T7" fmla="*/ 75 h 149"/>
              <a:gd name="T8" fmla="*/ 84 w 149"/>
              <a:gd name="T9" fmla="*/ 104 h 149"/>
              <a:gd name="T10" fmla="*/ 65 w 149"/>
              <a:gd name="T11" fmla="*/ 104 h 149"/>
              <a:gd name="T12" fmla="*/ 88 w 149"/>
              <a:gd name="T13" fmla="*/ 82 h 149"/>
              <a:gd name="T14" fmla="*/ 36 w 149"/>
              <a:gd name="T15" fmla="*/ 82 h 149"/>
              <a:gd name="T16" fmla="*/ 36 w 149"/>
              <a:gd name="T17" fmla="*/ 67 h 149"/>
              <a:gd name="T18" fmla="*/ 88 w 149"/>
              <a:gd name="T19" fmla="*/ 67 h 149"/>
              <a:gd name="T20" fmla="*/ 74 w 149"/>
              <a:gd name="T21" fmla="*/ 9 h 149"/>
              <a:gd name="T22" fmla="*/ 140 w 149"/>
              <a:gd name="T23" fmla="*/ 75 h 149"/>
              <a:gd name="T24" fmla="*/ 74 w 149"/>
              <a:gd name="T25" fmla="*/ 140 h 149"/>
              <a:gd name="T26" fmla="*/ 9 w 149"/>
              <a:gd name="T27" fmla="*/ 75 h 149"/>
              <a:gd name="T28" fmla="*/ 74 w 149"/>
              <a:gd name="T29" fmla="*/ 9 h 149"/>
              <a:gd name="T30" fmla="*/ 74 w 149"/>
              <a:gd name="T31" fmla="*/ 0 h 149"/>
              <a:gd name="T32" fmla="*/ 0 w 149"/>
              <a:gd name="T33" fmla="*/ 75 h 149"/>
              <a:gd name="T34" fmla="*/ 74 w 149"/>
              <a:gd name="T35" fmla="*/ 149 h 149"/>
              <a:gd name="T36" fmla="*/ 149 w 149"/>
              <a:gd name="T37" fmla="*/ 75 h 149"/>
              <a:gd name="T38" fmla="*/ 74 w 149"/>
              <a:gd name="T39" fmla="*/ 0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9" h="149">
                <a:moveTo>
                  <a:pt x="88" y="67"/>
                </a:moveTo>
                <a:cubicBezTo>
                  <a:pt x="65" y="46"/>
                  <a:pt x="65" y="46"/>
                  <a:pt x="65" y="46"/>
                </a:cubicBezTo>
                <a:cubicBezTo>
                  <a:pt x="84" y="46"/>
                  <a:pt x="84" y="46"/>
                  <a:pt x="84" y="46"/>
                </a:cubicBezTo>
                <a:cubicBezTo>
                  <a:pt x="115" y="75"/>
                  <a:pt x="115" y="75"/>
                  <a:pt x="115" y="75"/>
                </a:cubicBezTo>
                <a:cubicBezTo>
                  <a:pt x="84" y="104"/>
                  <a:pt x="84" y="104"/>
                  <a:pt x="84" y="104"/>
                </a:cubicBezTo>
                <a:cubicBezTo>
                  <a:pt x="65" y="104"/>
                  <a:pt x="65" y="104"/>
                  <a:pt x="65" y="104"/>
                </a:cubicBezTo>
                <a:cubicBezTo>
                  <a:pt x="88" y="82"/>
                  <a:pt x="88" y="82"/>
                  <a:pt x="88" y="82"/>
                </a:cubicBezTo>
                <a:cubicBezTo>
                  <a:pt x="36" y="82"/>
                  <a:pt x="36" y="82"/>
                  <a:pt x="36" y="82"/>
                </a:cubicBezTo>
                <a:cubicBezTo>
                  <a:pt x="36" y="67"/>
                  <a:pt x="36" y="67"/>
                  <a:pt x="36" y="67"/>
                </a:cubicBezTo>
                <a:lnTo>
                  <a:pt x="88" y="67"/>
                </a:lnTo>
                <a:close/>
                <a:moveTo>
                  <a:pt x="74" y="9"/>
                </a:moveTo>
                <a:cubicBezTo>
                  <a:pt x="110" y="9"/>
                  <a:pt x="140" y="39"/>
                  <a:pt x="140" y="75"/>
                </a:cubicBezTo>
                <a:cubicBezTo>
                  <a:pt x="140" y="111"/>
                  <a:pt x="110" y="140"/>
                  <a:pt x="74" y="140"/>
                </a:cubicBezTo>
                <a:cubicBezTo>
                  <a:pt x="38" y="140"/>
                  <a:pt x="9" y="111"/>
                  <a:pt x="9" y="75"/>
                </a:cubicBezTo>
                <a:cubicBezTo>
                  <a:pt x="9" y="39"/>
                  <a:pt x="38" y="9"/>
                  <a:pt x="74" y="9"/>
                </a:cubicBezTo>
                <a:moveTo>
                  <a:pt x="74" y="0"/>
                </a:moveTo>
                <a:cubicBezTo>
                  <a:pt x="33" y="0"/>
                  <a:pt x="0" y="33"/>
                  <a:pt x="0" y="75"/>
                </a:cubicBezTo>
                <a:cubicBezTo>
                  <a:pt x="0" y="116"/>
                  <a:pt x="33" y="149"/>
                  <a:pt x="74" y="149"/>
                </a:cubicBezTo>
                <a:cubicBezTo>
                  <a:pt x="116" y="149"/>
                  <a:pt x="149" y="116"/>
                  <a:pt x="149" y="75"/>
                </a:cubicBezTo>
                <a:cubicBezTo>
                  <a:pt x="149" y="33"/>
                  <a:pt x="116" y="0"/>
                  <a:pt x="74" y="0"/>
                </a:cubicBezTo>
              </a:path>
            </a:pathLst>
          </a:custGeom>
          <a:solidFill>
            <a:srgbClr val="FFC000"/>
          </a:solidFill>
          <a:ln>
            <a:noFill/>
          </a:ln>
        </p:spPr>
        <p:txBody>
          <a:bodyPr vert="horz" wrap="square" lIns="68586" tIns="34294" rIns="68586" bIns="34294" numCol="1" anchor="t" anchorCtr="0" compatLnSpc="1"/>
          <a:lstStyle/>
          <a:p>
            <a:endParaRPr lang="en-US" dirty="0">
              <a:solidFill>
                <a:srgbClr val="010207"/>
              </a:solidFill>
            </a:endParaRPr>
          </a:p>
        </p:txBody>
      </p:sp>
      <p:sp>
        <p:nvSpPr>
          <p:cNvPr id="49" name="TextBox 118"/>
          <p:cNvSpPr txBox="1"/>
          <p:nvPr/>
        </p:nvSpPr>
        <p:spPr>
          <a:xfrm>
            <a:off x="6666792" y="4134307"/>
            <a:ext cx="2238400" cy="338554"/>
          </a:xfrm>
          <a:prstGeom prst="rect">
            <a:avLst/>
          </a:prstGeom>
          <a:noFill/>
        </p:spPr>
        <p:txBody>
          <a:bodyPr wrap="square" rtlCol="0">
            <a:spAutoFit/>
          </a:bodyPr>
          <a:lstStyle/>
          <a:p>
            <a:r>
              <a:rPr lang="zh-CN" altLang="en-US" sz="1600" dirty="0">
                <a:solidFill>
                  <a:srgbClr val="010207"/>
                </a:solidFill>
                <a:latin typeface="微软雅黑" panose="020B0503020204020204" charset="-122"/>
                <a:ea typeface="微软雅黑" panose="020B0503020204020204" charset="-122"/>
              </a:rPr>
              <a:t>互联网审计云</a:t>
            </a:r>
            <a:endParaRPr lang="zh-CN" altLang="en-US" sz="1600" dirty="0">
              <a:solidFill>
                <a:srgbClr val="010207"/>
              </a:solidFill>
              <a:latin typeface="微软雅黑" panose="020B0503020204020204" charset="-122"/>
              <a:ea typeface="微软雅黑" panose="020B0503020204020204" charset="-122"/>
            </a:endParaRPr>
          </a:p>
        </p:txBody>
      </p:sp>
    </p:spTree>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445722"/>
            <a:ext cx="9144000" cy="2248454"/>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lang="zh-CN" altLang="en-US"/>
          </a:p>
        </p:txBody>
      </p:sp>
      <p:sp>
        <p:nvSpPr>
          <p:cNvPr id="3" name="椭圆 2"/>
          <p:cNvSpPr/>
          <p:nvPr/>
        </p:nvSpPr>
        <p:spPr>
          <a:xfrm>
            <a:off x="1148870" y="1755600"/>
            <a:ext cx="1606522" cy="160652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r>
              <a:rPr lang="en-US" altLang="zh-CN" sz="6600" dirty="0">
                <a:solidFill>
                  <a:srgbClr val="2D3C87"/>
                </a:solidFill>
              </a:rPr>
              <a:t>02</a:t>
            </a:r>
            <a:endParaRPr lang="en-US" altLang="zh-CN" sz="6600" dirty="0">
              <a:solidFill>
                <a:srgbClr val="2D3C87"/>
              </a:solidFill>
            </a:endParaRPr>
          </a:p>
        </p:txBody>
      </p:sp>
      <p:sp>
        <p:nvSpPr>
          <p:cNvPr id="4" name="TextBox 3"/>
          <p:cNvSpPr txBox="1"/>
          <p:nvPr/>
        </p:nvSpPr>
        <p:spPr>
          <a:xfrm>
            <a:off x="3233323" y="1810203"/>
            <a:ext cx="4297680" cy="92202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zh-CN" altLang="en-US" sz="5400" dirty="0">
                <a:solidFill>
                  <a:schemeClr val="bg1"/>
                </a:solidFill>
                <a:latin typeface="微软雅黑" panose="020B0503020204020204" charset="-122"/>
                <a:ea typeface="微软雅黑" panose="020B0503020204020204" charset="-122"/>
              </a:rPr>
              <a:t>为什么做等保</a:t>
            </a:r>
            <a:endParaRPr lang="zh-CN" altLang="en-US" sz="5400" dirty="0">
              <a:solidFill>
                <a:schemeClr val="bg1"/>
              </a:solidFill>
              <a:latin typeface="微软雅黑" panose="020B0503020204020204" charset="-122"/>
              <a:ea typeface="微软雅黑" panose="020B0503020204020204" charset="-122"/>
            </a:endParaRPr>
          </a:p>
        </p:txBody>
      </p:sp>
      <p:sp>
        <p:nvSpPr>
          <p:cNvPr id="5" name="TextBox 3"/>
          <p:cNvSpPr txBox="1"/>
          <p:nvPr/>
        </p:nvSpPr>
        <p:spPr>
          <a:xfrm>
            <a:off x="3300379" y="2816043"/>
            <a:ext cx="3643630" cy="39878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altLang="zh-CN" sz="2000" dirty="0">
                <a:solidFill>
                  <a:schemeClr val="bg1"/>
                </a:solidFill>
                <a:latin typeface="微软雅黑 Light" panose="020B0502040204020203" pitchFamily="34" charset="-122"/>
                <a:ea typeface="微软雅黑 Light" panose="020B0502040204020203" pitchFamily="34" charset="-122"/>
              </a:rPr>
              <a:t>43</a:t>
            </a:r>
            <a:r>
              <a:rPr lang="zh-CN" altLang="en-US" sz="2000" dirty="0">
                <a:solidFill>
                  <a:schemeClr val="bg1"/>
                </a:solidFill>
                <a:latin typeface="微软雅黑 Light" panose="020B0502040204020203" pitchFamily="34" charset="-122"/>
                <a:ea typeface="微软雅黑 Light" panose="020B0502040204020203" pitchFamily="34" charset="-122"/>
              </a:rPr>
              <a:t>号文、</a:t>
            </a:r>
            <a:r>
              <a:rPr lang="en-US" altLang="zh-CN" sz="2000" dirty="0">
                <a:solidFill>
                  <a:schemeClr val="bg1"/>
                </a:solidFill>
                <a:latin typeface="微软雅黑 Light" panose="020B0502040204020203" pitchFamily="34" charset="-122"/>
                <a:ea typeface="微软雅黑 Light" panose="020B0502040204020203" pitchFamily="34" charset="-122"/>
              </a:rPr>
              <a:t>147</a:t>
            </a:r>
            <a:r>
              <a:rPr lang="zh-CN" altLang="en-US" sz="2000" dirty="0">
                <a:solidFill>
                  <a:schemeClr val="bg1"/>
                </a:solidFill>
                <a:latin typeface="微软雅黑 Light" panose="020B0502040204020203" pitchFamily="34" charset="-122"/>
                <a:ea typeface="微软雅黑 Light" panose="020B0502040204020203" pitchFamily="34" charset="-122"/>
              </a:rPr>
              <a:t>号令、网络安全法</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6" name="图片 5" descr="1网安检测LOGO-RGB-02"/>
          <p:cNvPicPr>
            <a:picLocks noChangeAspect="1"/>
          </p:cNvPicPr>
          <p:nvPr/>
        </p:nvPicPr>
        <p:blipFill>
          <a:blip r:embed="rId1"/>
          <a:stretch>
            <a:fillRect/>
          </a:stretch>
        </p:blipFill>
        <p:spPr>
          <a:xfrm>
            <a:off x="7524115" y="81280"/>
            <a:ext cx="1560830" cy="520065"/>
          </a:xfrm>
          <a:prstGeom prst="rect">
            <a:avLst/>
          </a:prstGeom>
        </p:spPr>
      </p:pic>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6"/>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为什么做等保</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38" name="内容占位符 2"/>
          <p:cNvSpPr>
            <a:spLocks noGrp="1"/>
          </p:cNvSpPr>
          <p:nvPr/>
        </p:nvSpPr>
        <p:spPr>
          <a:xfrm>
            <a:off x="401319" y="905193"/>
            <a:ext cx="8463856" cy="4104803"/>
          </a:xfrm>
          <a:prstGeom prst="rect">
            <a:avLst/>
          </a:prstGeom>
          <a:noFill/>
          <a:ln w="9525">
            <a:noFill/>
            <a:miter lim="800000"/>
          </a:ln>
        </p:spPr>
        <p:txBody>
          <a:bodyPr vert="horz" wrap="square" lIns="91440" tIns="45720" rIns="91440" bIns="45720" numCol="1" anchor="t" anchorCtr="0" compatLnSpc="1">
            <a:normAutofit lnSpcReduction="10000"/>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69900" lvl="0" indent="-469900">
              <a:lnSpc>
                <a:spcPct val="200000"/>
              </a:lnSpc>
              <a:spcBef>
                <a:spcPct val="0"/>
              </a:spcBef>
              <a:buClr>
                <a:srgbClr val="EE0000"/>
              </a:buClr>
              <a:buFont typeface="Wingdings" panose="05000000000000000000" pitchFamily="2" charset="2"/>
              <a:buChar char="o"/>
            </a:pPr>
            <a:r>
              <a:rPr kumimoji="0" lang="zh-CN" altLang="en-US" sz="2800" b="1" i="0" u="none" strike="noStrike" kern="0" cap="none" spc="0" normalizeH="0" baseline="0" noProof="0" dirty="0">
                <a:ln>
                  <a:noFill/>
                </a:ln>
                <a:solidFill>
                  <a:srgbClr val="010207"/>
                </a:solidFill>
                <a:effectLst/>
                <a:uLnTx/>
                <a:uFillTx/>
                <a:latin typeface="楷体" panose="02010609060101010101" pitchFamily="49" charset="-122"/>
                <a:ea typeface="楷体" panose="02010609060101010101" pitchFamily="49" charset="-122"/>
                <a:sym typeface="Arial" panose="020B0604020202020204" pitchFamily="34" charset="0"/>
              </a:rPr>
              <a:t>等级保护是国家信息安全保障的</a:t>
            </a:r>
            <a:r>
              <a:rPr kumimoji="0" lang="zh-CN" altLang="en-US" sz="28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sym typeface="Arial" panose="020B0604020202020204" pitchFamily="34" charset="0"/>
              </a:rPr>
              <a:t>基本制度</a:t>
            </a:r>
            <a:endParaRPr kumimoji="0" lang="en-US" altLang="zh-CN" sz="28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sym typeface="Arial" panose="020B0604020202020204" pitchFamily="34" charset="0"/>
            </a:endParaRPr>
          </a:p>
          <a:p>
            <a:pPr marL="469900" lvl="0" indent="-469900">
              <a:lnSpc>
                <a:spcPct val="200000"/>
              </a:lnSpc>
              <a:spcBef>
                <a:spcPct val="0"/>
              </a:spcBef>
              <a:buClr>
                <a:srgbClr val="EE0000"/>
              </a:buClr>
              <a:buFont typeface="Wingdings" panose="05000000000000000000" pitchFamily="2" charset="2"/>
              <a:buChar char="o"/>
            </a:pPr>
            <a:r>
              <a:rPr kumimoji="0" lang="zh-CN" altLang="en-US" sz="2800" b="1" i="0" u="none" strike="noStrike" kern="0" cap="none" spc="0" normalizeH="0" baseline="0" noProof="0" dirty="0">
                <a:ln>
                  <a:noFill/>
                </a:ln>
                <a:solidFill>
                  <a:srgbClr val="010207"/>
                </a:solidFill>
                <a:effectLst/>
                <a:uLnTx/>
                <a:uFillTx/>
                <a:latin typeface="楷体" panose="02010609060101010101" pitchFamily="49" charset="-122"/>
                <a:ea typeface="楷体" panose="02010609060101010101" pitchFamily="49" charset="-122"/>
                <a:sym typeface="Arial" panose="020B0604020202020204" pitchFamily="34" charset="0"/>
              </a:rPr>
              <a:t>实施等级保护是国家</a:t>
            </a:r>
            <a:r>
              <a:rPr kumimoji="0" lang="zh-CN" altLang="en-US" sz="28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sym typeface="Arial" panose="020B0604020202020204" pitchFamily="34" charset="0"/>
              </a:rPr>
              <a:t>法律法规的要求</a:t>
            </a:r>
            <a:endParaRPr kumimoji="0" lang="en-US" altLang="zh-CN" sz="2800" b="1" i="0" u="none" strike="noStrike" kern="0" cap="none" spc="0" normalizeH="0" baseline="0" noProof="0" dirty="0">
              <a:ln>
                <a:noFill/>
              </a:ln>
              <a:solidFill>
                <a:srgbClr val="FF0000"/>
              </a:solidFill>
              <a:effectLst/>
              <a:uLnTx/>
              <a:uFillTx/>
              <a:latin typeface="楷体" panose="02010609060101010101" pitchFamily="49" charset="-122"/>
              <a:ea typeface="楷体" panose="02010609060101010101" pitchFamily="49" charset="-122"/>
              <a:sym typeface="Arial" panose="020B0604020202020204" pitchFamily="34" charset="0"/>
            </a:endParaRPr>
          </a:p>
          <a:p>
            <a:r>
              <a:rPr lang="en-US" altLang="zh-CN" b="1" dirty="0">
                <a:solidFill>
                  <a:srgbClr val="010207"/>
                </a:solidFill>
                <a:latin typeface="楷体" panose="02010609060101010101" pitchFamily="49" charset="-122"/>
                <a:ea typeface="楷体" panose="02010609060101010101" pitchFamily="49" charset="-122"/>
              </a:rPr>
              <a:t>《</a:t>
            </a:r>
            <a:r>
              <a:rPr lang="zh-CN" altLang="en-US" b="1" dirty="0">
                <a:solidFill>
                  <a:srgbClr val="010207"/>
                </a:solidFill>
                <a:latin typeface="楷体" panose="02010609060101010101" pitchFamily="49" charset="-122"/>
                <a:ea typeface="楷体" panose="02010609060101010101" pitchFamily="49" charset="-122"/>
              </a:rPr>
              <a:t>中华人民共和国计算机信息系统安全保护条例</a:t>
            </a:r>
            <a:r>
              <a:rPr lang="en-US" altLang="zh-CN" b="1" dirty="0">
                <a:solidFill>
                  <a:srgbClr val="010207"/>
                </a:solidFill>
                <a:latin typeface="楷体" panose="02010609060101010101" pitchFamily="49" charset="-122"/>
                <a:ea typeface="楷体" panose="02010609060101010101" pitchFamily="49" charset="-122"/>
              </a:rPr>
              <a:t>》</a:t>
            </a:r>
            <a:r>
              <a:rPr lang="zh-CN" altLang="en-US" b="1" dirty="0">
                <a:solidFill>
                  <a:srgbClr val="010207"/>
                </a:solidFill>
                <a:latin typeface="楷体" panose="02010609060101010101" pitchFamily="49" charset="-122"/>
                <a:ea typeface="楷体" panose="02010609060101010101" pitchFamily="49" charset="-122"/>
              </a:rPr>
              <a:t>（</a:t>
            </a:r>
            <a:r>
              <a:rPr lang="zh-CN" altLang="en-US" b="1" dirty="0">
                <a:solidFill>
                  <a:srgbClr val="FF0000"/>
                </a:solidFill>
                <a:latin typeface="楷体" panose="02010609060101010101" pitchFamily="49" charset="-122"/>
                <a:ea typeface="楷体" panose="02010609060101010101" pitchFamily="49" charset="-122"/>
              </a:rPr>
              <a:t>国务院</a:t>
            </a:r>
            <a:r>
              <a:rPr lang="en-US" altLang="zh-CN" b="1" dirty="0">
                <a:solidFill>
                  <a:srgbClr val="FF0000"/>
                </a:solidFill>
                <a:latin typeface="楷体" panose="02010609060101010101" pitchFamily="49" charset="-122"/>
                <a:ea typeface="楷体" panose="02010609060101010101" pitchFamily="49" charset="-122"/>
              </a:rPr>
              <a:t>147</a:t>
            </a:r>
            <a:r>
              <a:rPr lang="zh-CN" altLang="en-US" b="1" dirty="0">
                <a:solidFill>
                  <a:srgbClr val="FF0000"/>
                </a:solidFill>
                <a:latin typeface="楷体" panose="02010609060101010101" pitchFamily="49" charset="-122"/>
                <a:ea typeface="楷体" panose="02010609060101010101" pitchFamily="49" charset="-122"/>
              </a:rPr>
              <a:t>号令</a:t>
            </a:r>
            <a:r>
              <a:rPr lang="zh-CN" altLang="en-US" b="1" dirty="0">
                <a:solidFill>
                  <a:srgbClr val="010207"/>
                </a:solidFill>
                <a:latin typeface="楷体" panose="02010609060101010101" pitchFamily="49" charset="-122"/>
                <a:ea typeface="楷体" panose="02010609060101010101" pitchFamily="49" charset="-122"/>
              </a:rPr>
              <a:t>）中明确指出</a:t>
            </a:r>
            <a:r>
              <a:rPr lang="zh-CN" altLang="en-US" dirty="0">
                <a:solidFill>
                  <a:srgbClr val="010207"/>
                </a:solidFill>
                <a:latin typeface="楷体" panose="02010609060101010101" pitchFamily="49" charset="-122"/>
                <a:ea typeface="楷体" panose="02010609060101010101" pitchFamily="49" charset="-122"/>
              </a:rPr>
              <a:t>：</a:t>
            </a:r>
            <a:endParaRPr lang="en-US" altLang="zh-CN" dirty="0">
              <a:solidFill>
                <a:srgbClr val="010207"/>
              </a:solidFill>
              <a:latin typeface="楷体" panose="02010609060101010101" pitchFamily="49" charset="-122"/>
              <a:ea typeface="楷体" panose="02010609060101010101" pitchFamily="49" charset="-122"/>
            </a:endParaRPr>
          </a:p>
          <a:p>
            <a:pPr lvl="1"/>
            <a:r>
              <a:rPr lang="zh-CN" altLang="en-US" dirty="0">
                <a:solidFill>
                  <a:srgbClr val="010207"/>
                </a:solidFill>
                <a:latin typeface="楷体" panose="02010609060101010101" pitchFamily="49" charset="-122"/>
                <a:ea typeface="楷体" panose="02010609060101010101" pitchFamily="49" charset="-122"/>
              </a:rPr>
              <a:t>“计算机信息系统实行安全等级保护，安全等级的划分标准和安全等级保护的具体办法，由公安部会同有关部门制定。”</a:t>
            </a:r>
            <a:endParaRPr lang="en-US" altLang="zh-CN" dirty="0">
              <a:solidFill>
                <a:srgbClr val="010207"/>
              </a:solidFill>
              <a:latin typeface="楷体" panose="02010609060101010101" pitchFamily="49" charset="-122"/>
              <a:ea typeface="楷体" panose="02010609060101010101" pitchFamily="49" charset="-122"/>
            </a:endParaRPr>
          </a:p>
          <a:p>
            <a:endParaRPr lang="en-US" altLang="zh-CN" dirty="0">
              <a:solidFill>
                <a:srgbClr val="010207"/>
              </a:solidFill>
            </a:endParaRPr>
          </a:p>
        </p:txBody>
      </p:sp>
    </p:spTree>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为什么做等保</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0" y="1103402"/>
            <a:ext cx="9108706" cy="4122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flipV="1">
            <a:off x="2426970" y="558165"/>
            <a:ext cx="6540500" cy="4318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002" y="-37941"/>
            <a:ext cx="5321300" cy="521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flipV="1">
            <a:off x="2426970" y="558165"/>
            <a:ext cx="6540500" cy="4318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2" name="文本框 32"/>
          <p:cNvSpPr txBox="1"/>
          <p:nvPr/>
        </p:nvSpPr>
        <p:spPr>
          <a:xfrm>
            <a:off x="478592" y="1105799"/>
            <a:ext cx="8186857" cy="830997"/>
          </a:xfrm>
          <a:prstGeom prst="rect">
            <a:avLst/>
          </a:prstGeom>
          <a:noFill/>
        </p:spPr>
        <p:txBody>
          <a:bodyPr wrap="none" rtlCol="0">
            <a:spAutoFit/>
            <a:scene3d>
              <a:camera prst="orthographicFront"/>
              <a:lightRig rig="threePt" dir="t"/>
            </a:scene3d>
            <a:sp3d contourW="12700"/>
          </a:bodyPr>
          <a:lstStyle/>
          <a:p>
            <a:r>
              <a:rPr lang="zh-CN" altLang="en-US" sz="4800" b="1" dirty="0">
                <a:solidFill>
                  <a:srgbClr val="FF0000"/>
                </a:solidFill>
                <a:cs typeface="+mn-ea"/>
                <a:sym typeface="+mn-lt"/>
              </a:rPr>
              <a:t>没有网络安全就没有国家安全</a:t>
            </a:r>
            <a:endParaRPr lang="zh-CN" altLang="en-US" sz="4800" b="1" dirty="0">
              <a:solidFill>
                <a:srgbClr val="FF0000"/>
              </a:solidFill>
              <a:cs typeface="+mn-ea"/>
              <a:sym typeface="+mn-lt"/>
            </a:endParaRPr>
          </a:p>
        </p:txBody>
      </p:sp>
      <p:sp>
        <p:nvSpPr>
          <p:cNvPr id="4" name="矩形 46"/>
          <p:cNvSpPr/>
          <p:nvPr/>
        </p:nvSpPr>
        <p:spPr>
          <a:xfrm>
            <a:off x="374650" y="2533650"/>
            <a:ext cx="7843520" cy="1504315"/>
          </a:xfrm>
          <a:prstGeom prst="rect">
            <a:avLst/>
          </a:prstGeom>
          <a:noFill/>
          <a:ln>
            <a:gradFill>
              <a:gsLst>
                <a:gs pos="0">
                  <a:srgbClr val="D59430"/>
                </a:gs>
                <a:gs pos="39000">
                  <a:srgbClr val="F8E79A"/>
                </a:gs>
                <a:gs pos="72000">
                  <a:srgbClr val="E4BB6D"/>
                </a:gs>
                <a:gs pos="100000">
                  <a:srgbClr val="D5943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gradFill>
                <a:gsLst>
                  <a:gs pos="0">
                    <a:srgbClr val="D59430"/>
                  </a:gs>
                  <a:gs pos="33000">
                    <a:srgbClr val="F8E79A"/>
                  </a:gs>
                  <a:gs pos="69000">
                    <a:srgbClr val="E4BB6D"/>
                  </a:gs>
                  <a:gs pos="100000">
                    <a:srgbClr val="D59430"/>
                  </a:gs>
                </a:gsLst>
                <a:lin ang="5400000" scaled="1"/>
              </a:gradFill>
            </a:endParaRPr>
          </a:p>
        </p:txBody>
      </p:sp>
      <p:sp>
        <p:nvSpPr>
          <p:cNvPr id="5" name="矩形 4"/>
          <p:cNvSpPr/>
          <p:nvPr/>
        </p:nvSpPr>
        <p:spPr>
          <a:xfrm>
            <a:off x="561975" y="2738755"/>
            <a:ext cx="7670800" cy="1038860"/>
          </a:xfrm>
          <a:prstGeom prst="rect">
            <a:avLst/>
          </a:prstGeom>
        </p:spPr>
        <p:txBody>
          <a:bodyPr wrap="square">
            <a:spAutoFit/>
          </a:bodyPr>
          <a:lstStyle/>
          <a:p>
            <a:pPr indent="720090">
              <a:lnSpc>
                <a:spcPct val="110000"/>
              </a:lnSpc>
              <a:buClr>
                <a:srgbClr val="0505B9"/>
              </a:buClr>
              <a:buFont typeface="Wingdings" panose="05000000000000000000" pitchFamily="2" charset="2"/>
              <a:buNone/>
            </a:pPr>
            <a:r>
              <a:rPr lang="zh-CN" altLang="en-US" sz="2800" b="1" dirty="0">
                <a:solidFill>
                  <a:srgbClr val="10327B"/>
                </a:solidFill>
                <a:cs typeface="+mn-ea"/>
                <a:sym typeface="+mn-ea"/>
              </a:rPr>
              <a:t>安全是发展的前提，发展是安全的保障。没有网络安全，信息社会将成为黑暗中的废墟。</a:t>
            </a:r>
            <a:endParaRPr lang="zh-CN" altLang="en-US" sz="2800" b="1" dirty="0">
              <a:solidFill>
                <a:srgbClr val="10327B"/>
              </a:solidFill>
              <a:cs typeface="+mn-ea"/>
              <a:sym typeface="+mn-ea"/>
            </a:endParaRPr>
          </a:p>
        </p:txBody>
      </p:sp>
    </p:spTree>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为什么做等保</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2" name="Rectangle 4"/>
          <p:cNvSpPr txBox="1">
            <a:spLocks noChangeArrowheads="1"/>
          </p:cNvSpPr>
          <p:nvPr/>
        </p:nvSpPr>
        <p:spPr bwMode="auto">
          <a:xfrm>
            <a:off x="330200" y="1689735"/>
            <a:ext cx="8869045" cy="3495040"/>
          </a:xfrm>
          <a:prstGeom prst="rect">
            <a:avLst/>
          </a:prstGeom>
          <a:noFill/>
          <a:ln w="9525">
            <a:noFill/>
            <a:miter lim="800000"/>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ts val="3600"/>
              </a:lnSpc>
              <a:buFont typeface="Wingdings" panose="05000000000000000000" pitchFamily="2" charset="2"/>
              <a:buChar char="Ø"/>
            </a:pPr>
            <a:r>
              <a:rPr lang="zh-CN" altLang="en-US" sz="1600"/>
              <a:t>《中华人民共和国网络安全法》</a:t>
            </a:r>
            <a:endParaRPr lang="zh-CN" altLang="en-US" sz="1600"/>
          </a:p>
          <a:p>
            <a:pPr marL="0" indent="0" algn="just">
              <a:lnSpc>
                <a:spcPts val="3600"/>
              </a:lnSpc>
              <a:buFont typeface="Wingdings" panose="05000000000000000000" pitchFamily="2" charset="2"/>
              <a:buNone/>
            </a:pPr>
            <a:r>
              <a:rPr lang="zh-CN" altLang="en-US" sz="1600"/>
              <a:t>  国家网络安全等级保护制度（基本制度、基本国策，上升为法律）</a:t>
            </a:r>
            <a:endParaRPr lang="zh-CN" altLang="en-US" sz="1600"/>
          </a:p>
          <a:p>
            <a:pPr marL="0" indent="0" algn="just">
              <a:lnSpc>
                <a:spcPts val="3600"/>
              </a:lnSpc>
              <a:buFont typeface="Wingdings" panose="05000000000000000000" pitchFamily="2" charset="2"/>
              <a:buChar char="Ø"/>
            </a:pPr>
            <a:r>
              <a:rPr lang="zh-CN" altLang="en-US" sz="1600"/>
              <a:t>第二十一条 国家实行网络安全等级保护制度。网络运营者应当按照网络安全等级保护制度的要求，履行下列安全保护义务。</a:t>
            </a:r>
            <a:endParaRPr lang="zh-CN" altLang="en-US" sz="1600"/>
          </a:p>
          <a:p>
            <a:pPr marL="0" indent="0" algn="just">
              <a:lnSpc>
                <a:spcPts val="3600"/>
              </a:lnSpc>
              <a:buFont typeface="Wingdings" panose="05000000000000000000" pitchFamily="2" charset="2"/>
              <a:buChar char="Ø"/>
            </a:pPr>
            <a:r>
              <a:rPr lang="zh-CN" altLang="en-US" sz="1600"/>
              <a:t>第三十一条 国家对公共通信和信息服务、能源、交通、水利、金融、公共服务、电子政务等重要行业和领域，以及其他一旦遭到破坏、丧失功能或者数据泄露，可能严重危害国家安全、国计民生、公共利益的关键信息基础设施，在网络安全等级保护制度的基础上，实行重点保护。</a:t>
            </a:r>
            <a:endParaRPr lang="zh-CN" altLang="en-US" sz="1600"/>
          </a:p>
          <a:p>
            <a:pPr marL="0" indent="0" algn="just">
              <a:lnSpc>
                <a:spcPts val="3600"/>
              </a:lnSpc>
              <a:buFont typeface="Wingdings" panose="05000000000000000000" pitchFamily="2" charset="2"/>
              <a:buChar char="Ø"/>
            </a:pPr>
            <a:endParaRPr lang="zh-CN" altLang="en-US" sz="1600">
              <a:latin typeface="宋体" panose="02010600030101010101" pitchFamily="2" charset="-122"/>
              <a:ea typeface="宋体" panose="02010600030101010101" pitchFamily="2" charset="-122"/>
            </a:endParaRPr>
          </a:p>
          <a:p>
            <a:pPr marL="0" indent="0" algn="just">
              <a:lnSpc>
                <a:spcPts val="3600"/>
              </a:lnSpc>
              <a:buFont typeface="Wingdings" panose="05000000000000000000" pitchFamily="2" charset="2"/>
              <a:buNone/>
            </a:pPr>
            <a:endParaRPr lang="zh-CN" altLang="en-US" sz="1600">
              <a:latin typeface="宋体" panose="02010600030101010101" pitchFamily="2" charset="-122"/>
              <a:ea typeface="宋体" panose="02010600030101010101" pitchFamily="2" charset="-122"/>
            </a:endParaRPr>
          </a:p>
          <a:p>
            <a:pPr marL="0" indent="0" algn="just">
              <a:lnSpc>
                <a:spcPts val="3600"/>
              </a:lnSpc>
              <a:buFont typeface="Wingdings" panose="05000000000000000000" pitchFamily="2" charset="2"/>
              <a:buChar char="Ø"/>
            </a:pPr>
            <a:endParaRPr lang="zh-CN" altLang="en-US" sz="1600">
              <a:latin typeface="宋体" panose="02010600030101010101" pitchFamily="2" charset="-122"/>
              <a:ea typeface="宋体" panose="02010600030101010101" pitchFamily="2" charset="-122"/>
            </a:endParaRPr>
          </a:p>
          <a:p>
            <a:pPr marL="0" indent="0" algn="just">
              <a:lnSpc>
                <a:spcPts val="3600"/>
              </a:lnSpc>
              <a:buFont typeface="Wingdings" panose="05000000000000000000" pitchFamily="2" charset="2"/>
              <a:buNone/>
            </a:pPr>
            <a:br>
              <a:rPr lang="en-US" altLang="zh-CN" sz="1600">
                <a:latin typeface="宋体" panose="02010600030101010101" pitchFamily="2" charset="-122"/>
                <a:ea typeface="宋体" panose="02010600030101010101" pitchFamily="2" charset="-122"/>
              </a:rPr>
            </a:br>
            <a:endParaRPr lang="en-US" altLang="zh-CN" sz="1600">
              <a:latin typeface="宋体" panose="02010600030101010101" pitchFamily="2" charset="-122"/>
              <a:ea typeface="宋体" panose="02010600030101010101" pitchFamily="2" charset="-122"/>
            </a:endParaRPr>
          </a:p>
          <a:p>
            <a:pPr marL="0" indent="0" algn="just">
              <a:buFont typeface="Wingdings" panose="05000000000000000000" pitchFamily="2" charset="2"/>
              <a:buNone/>
            </a:pPr>
            <a:endParaRPr lang="en-US" altLang="zh-CN" sz="1600">
              <a:latin typeface="宋体" panose="02010600030101010101" pitchFamily="2" charset="-122"/>
              <a:ea typeface="宋体" panose="02010600030101010101" pitchFamily="2" charset="-122"/>
            </a:endParaRPr>
          </a:p>
          <a:p>
            <a:pPr marL="0" indent="0" algn="just">
              <a:buFont typeface="Wingdings" panose="05000000000000000000" pitchFamily="2" charset="2"/>
              <a:buNone/>
            </a:pPr>
            <a:endParaRPr lang="en-US" altLang="zh-CN" sz="1600" dirty="0">
              <a:latin typeface="黑体" panose="02010609060101010101" charset="-122"/>
            </a:endParaRPr>
          </a:p>
        </p:txBody>
      </p:sp>
      <p:sp>
        <p:nvSpPr>
          <p:cNvPr id="4" name="文本框 3"/>
          <p:cNvSpPr txBox="1"/>
          <p:nvPr/>
        </p:nvSpPr>
        <p:spPr>
          <a:xfrm>
            <a:off x="2271783" y="692190"/>
            <a:ext cx="4672030" cy="706755"/>
          </a:xfrm>
          <a:prstGeom prst="rect">
            <a:avLst/>
          </a:prstGeom>
          <a:noFill/>
        </p:spPr>
        <p:txBody>
          <a:bodyPr wrap="square" rtlCol="0">
            <a:spAutoFit/>
          </a:bodyPr>
          <a:lstStyle/>
          <a:p>
            <a:r>
              <a:rPr lang="zh-CN" altLang="en-US" sz="4000" b="1" dirty="0">
                <a:latin typeface="黑体" panose="02010609060101010101" charset="-122"/>
              </a:rPr>
              <a:t>网络安全法解读</a:t>
            </a:r>
            <a:endParaRPr kumimoji="1" lang="zh-CN" altLang="en-US" sz="4000" b="1" dirty="0"/>
          </a:p>
        </p:txBody>
      </p:sp>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为什么做等保</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4" name="文本框 3"/>
          <p:cNvSpPr txBox="1"/>
          <p:nvPr/>
        </p:nvSpPr>
        <p:spPr>
          <a:xfrm>
            <a:off x="2271783" y="692190"/>
            <a:ext cx="4672030" cy="706755"/>
          </a:xfrm>
          <a:prstGeom prst="rect">
            <a:avLst/>
          </a:prstGeom>
          <a:noFill/>
        </p:spPr>
        <p:txBody>
          <a:bodyPr wrap="square" rtlCol="0">
            <a:spAutoFit/>
          </a:bodyPr>
          <a:lstStyle/>
          <a:p>
            <a:r>
              <a:rPr lang="zh-CN" altLang="en-US" sz="4000" b="1" dirty="0">
                <a:latin typeface="黑体" panose="02010609060101010101" charset="-122"/>
              </a:rPr>
              <a:t>网络安全法解读</a:t>
            </a:r>
            <a:endParaRPr kumimoji="1" lang="zh-CN" altLang="en-US" sz="4000" b="1" dirty="0"/>
          </a:p>
        </p:txBody>
      </p:sp>
      <p:sp>
        <p:nvSpPr>
          <p:cNvPr id="3" name="Rectangle 4"/>
          <p:cNvSpPr txBox="1">
            <a:spLocks noChangeArrowheads="1"/>
          </p:cNvSpPr>
          <p:nvPr/>
        </p:nvSpPr>
        <p:spPr bwMode="auto">
          <a:xfrm>
            <a:off x="438150" y="1324610"/>
            <a:ext cx="8267700" cy="3794125"/>
          </a:xfrm>
          <a:prstGeom prst="rect">
            <a:avLst/>
          </a:prstGeom>
          <a:noFill/>
          <a:ln w="9525">
            <a:noFill/>
            <a:miter lim="800000"/>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ts val="3600"/>
              </a:lnSpc>
              <a:buFont typeface="Wingdings" panose="05000000000000000000" pitchFamily="2" charset="2"/>
              <a:buChar char="Ø"/>
            </a:pPr>
            <a:r>
              <a:rPr lang="zh-CN" altLang="en-US" sz="2000" b="1" dirty="0">
                <a:latin typeface="宋体" panose="02010600030101010101" pitchFamily="2" charset="-122"/>
                <a:ea typeface="宋体" panose="02010600030101010101" pitchFamily="2" charset="-122"/>
              </a:rPr>
              <a:t>第五十九条 </a:t>
            </a:r>
            <a:r>
              <a:rPr lang="zh-CN" altLang="en-US" sz="2000" b="1" dirty="0">
                <a:solidFill>
                  <a:srgbClr val="FF0000"/>
                </a:solidFill>
                <a:latin typeface="宋体" panose="02010600030101010101" pitchFamily="2" charset="-122"/>
                <a:ea typeface="宋体" panose="02010600030101010101" pitchFamily="2" charset="-122"/>
              </a:rPr>
              <a:t>网络运营者</a:t>
            </a:r>
            <a:r>
              <a:rPr lang="zh-CN" altLang="en-US" sz="2000" b="1" dirty="0">
                <a:latin typeface="宋体" panose="02010600030101010101" pitchFamily="2" charset="-122"/>
                <a:ea typeface="宋体" panose="02010600030101010101" pitchFamily="2" charset="-122"/>
              </a:rPr>
              <a:t>不履行本法第二十一条、第二十五条规定的网络安全保护义务的，由有关主管部门责令改正，给予</a:t>
            </a:r>
            <a:r>
              <a:rPr lang="zh-CN" altLang="en-US" sz="2000" b="1" dirty="0">
                <a:solidFill>
                  <a:srgbClr val="FF0000"/>
                </a:solidFill>
                <a:latin typeface="宋体" panose="02010600030101010101" pitchFamily="2" charset="-122"/>
                <a:ea typeface="宋体" panose="02010600030101010101" pitchFamily="2" charset="-122"/>
              </a:rPr>
              <a:t>警告</a:t>
            </a:r>
            <a:r>
              <a:rPr lang="en-US" altLang="zh-CN" sz="2000" b="1" dirty="0">
                <a:latin typeface="宋体" panose="02010600030101010101" pitchFamily="2" charset="-122"/>
                <a:ea typeface="宋体" panose="02010600030101010101" pitchFamily="2" charset="-122"/>
              </a:rPr>
              <a:t>;</a:t>
            </a:r>
            <a:r>
              <a:rPr lang="zh-CN" altLang="en-US" sz="2000" b="1" dirty="0">
                <a:latin typeface="宋体" panose="02010600030101010101" pitchFamily="2" charset="-122"/>
                <a:ea typeface="宋体" panose="02010600030101010101" pitchFamily="2" charset="-122"/>
              </a:rPr>
              <a:t>拒不改正或者导致危害网络安全等后果的，处一万元以上十万元以下</a:t>
            </a:r>
            <a:r>
              <a:rPr lang="zh-CN" altLang="en-US" sz="2000" b="1" dirty="0">
                <a:solidFill>
                  <a:srgbClr val="FF0000"/>
                </a:solidFill>
                <a:latin typeface="宋体" panose="02010600030101010101" pitchFamily="2" charset="-122"/>
                <a:ea typeface="宋体" panose="02010600030101010101" pitchFamily="2" charset="-122"/>
              </a:rPr>
              <a:t>罚款</a:t>
            </a:r>
            <a:r>
              <a:rPr lang="en-US" altLang="zh-CN" sz="2000" b="1" dirty="0">
                <a:latin typeface="宋体" panose="02010600030101010101" pitchFamily="2" charset="-122"/>
                <a:ea typeface="宋体" panose="02010600030101010101" pitchFamily="2" charset="-122"/>
              </a:rPr>
              <a:t>;</a:t>
            </a:r>
            <a:r>
              <a:rPr lang="zh-CN" altLang="en-US" sz="2000" b="1" dirty="0">
                <a:latin typeface="宋体" panose="02010600030101010101" pitchFamily="2" charset="-122"/>
                <a:ea typeface="宋体" panose="02010600030101010101" pitchFamily="2" charset="-122"/>
              </a:rPr>
              <a:t>对直接负责的主管人员处五千元以上五万元以下罚款。</a:t>
            </a:r>
            <a:r>
              <a:rPr lang="zh-CN" altLang="en-US" sz="2000" b="1" dirty="0">
                <a:solidFill>
                  <a:srgbClr val="FF0000"/>
                </a:solidFill>
                <a:latin typeface="宋体" panose="02010600030101010101" pitchFamily="2" charset="-122"/>
                <a:ea typeface="宋体" panose="02010600030101010101" pitchFamily="2" charset="-122"/>
              </a:rPr>
              <a:t>关键信息基础设施的运营者</a:t>
            </a:r>
            <a:r>
              <a:rPr lang="zh-CN" altLang="en-US" sz="2000" b="1" dirty="0">
                <a:latin typeface="宋体" panose="02010600030101010101" pitchFamily="2" charset="-122"/>
                <a:ea typeface="宋体" panose="02010600030101010101" pitchFamily="2" charset="-122"/>
              </a:rPr>
              <a:t>不履行本法第三十三条、第三十四条、第三十六条、第三十八条规定的网络安全保护义务的，由有关主管部门责令改正，给予</a:t>
            </a:r>
            <a:r>
              <a:rPr lang="zh-CN" altLang="en-US" sz="2000" b="1" dirty="0">
                <a:solidFill>
                  <a:srgbClr val="FF0000"/>
                </a:solidFill>
                <a:latin typeface="宋体" panose="02010600030101010101" pitchFamily="2" charset="-122"/>
                <a:ea typeface="宋体" panose="02010600030101010101" pitchFamily="2" charset="-122"/>
              </a:rPr>
              <a:t>警告</a:t>
            </a:r>
            <a:r>
              <a:rPr lang="en-US" altLang="zh-CN" sz="2000" b="1" dirty="0">
                <a:latin typeface="宋体" panose="02010600030101010101" pitchFamily="2" charset="-122"/>
                <a:ea typeface="宋体" panose="02010600030101010101" pitchFamily="2" charset="-122"/>
              </a:rPr>
              <a:t>;</a:t>
            </a:r>
            <a:r>
              <a:rPr lang="zh-CN" altLang="en-US" sz="2000" b="1" dirty="0">
                <a:latin typeface="宋体" panose="02010600030101010101" pitchFamily="2" charset="-122"/>
                <a:ea typeface="宋体" panose="02010600030101010101" pitchFamily="2" charset="-122"/>
              </a:rPr>
              <a:t>拒不改正或者导致危害网络安全等后果的，处十万元以上一百万元以下</a:t>
            </a:r>
            <a:r>
              <a:rPr lang="zh-CN" altLang="en-US" sz="2000" b="1" dirty="0">
                <a:solidFill>
                  <a:srgbClr val="FF0000"/>
                </a:solidFill>
                <a:latin typeface="宋体" panose="02010600030101010101" pitchFamily="2" charset="-122"/>
                <a:ea typeface="宋体" panose="02010600030101010101" pitchFamily="2" charset="-122"/>
              </a:rPr>
              <a:t>罚款</a:t>
            </a:r>
            <a:r>
              <a:rPr lang="en-US" altLang="zh-CN" sz="2000" b="1" dirty="0">
                <a:latin typeface="宋体" panose="02010600030101010101" pitchFamily="2" charset="-122"/>
                <a:ea typeface="宋体" panose="02010600030101010101" pitchFamily="2" charset="-122"/>
              </a:rPr>
              <a:t>;</a:t>
            </a:r>
            <a:r>
              <a:rPr lang="zh-CN" altLang="en-US" sz="2000" b="1" dirty="0">
                <a:latin typeface="宋体" panose="02010600030101010101" pitchFamily="2" charset="-122"/>
                <a:ea typeface="宋体" panose="02010600030101010101" pitchFamily="2" charset="-122"/>
              </a:rPr>
              <a:t>对直接负责的主管人员处一万元以上十万元以下罚款。</a:t>
            </a:r>
            <a:endParaRPr lang="en-US" altLang="zh-CN" sz="2000" b="1" dirty="0">
              <a:latin typeface="宋体" panose="02010600030101010101" pitchFamily="2" charset="-122"/>
              <a:ea typeface="宋体" panose="02010600030101010101" pitchFamily="2" charset="-122"/>
            </a:endParaRPr>
          </a:p>
          <a:p>
            <a:pPr marL="0" indent="0" algn="just">
              <a:lnSpc>
                <a:spcPts val="3600"/>
              </a:lnSpc>
              <a:buFont typeface="Wingdings" panose="05000000000000000000" pitchFamily="2" charset="2"/>
              <a:buNone/>
            </a:pPr>
            <a:br>
              <a:rPr lang="en-US" altLang="zh-CN" sz="2000" b="1" dirty="0">
                <a:latin typeface="宋体" panose="02010600030101010101" pitchFamily="2" charset="-122"/>
                <a:ea typeface="宋体" panose="02010600030101010101" pitchFamily="2" charset="-122"/>
              </a:rPr>
            </a:br>
            <a:endParaRPr lang="en-US" altLang="zh-CN" sz="2000" b="1" dirty="0">
              <a:latin typeface="宋体" panose="02010600030101010101" pitchFamily="2" charset="-122"/>
              <a:ea typeface="宋体" panose="02010600030101010101" pitchFamily="2" charset="-122"/>
            </a:endParaRPr>
          </a:p>
          <a:p>
            <a:pPr marL="0" indent="0" algn="just">
              <a:buFont typeface="Wingdings" panose="05000000000000000000" pitchFamily="2" charset="2"/>
              <a:buNone/>
            </a:pPr>
            <a:endParaRPr lang="en-US" altLang="zh-CN" sz="2000" b="1" dirty="0">
              <a:latin typeface="宋体" panose="02010600030101010101" pitchFamily="2" charset="-122"/>
              <a:ea typeface="宋体" panose="02010600030101010101" pitchFamily="2" charset="-122"/>
            </a:endParaRPr>
          </a:p>
          <a:p>
            <a:pPr marL="0" indent="0" algn="just">
              <a:buFont typeface="Wingdings" panose="05000000000000000000" pitchFamily="2" charset="2"/>
              <a:buNone/>
            </a:pPr>
            <a:endParaRPr lang="en-US" altLang="zh-CN" sz="2000" b="1" dirty="0">
              <a:latin typeface="黑体" panose="02010609060101010101" charset="-122"/>
            </a:endParaRPr>
          </a:p>
        </p:txBody>
      </p:sp>
    </p:spTree>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445722"/>
            <a:ext cx="9144000" cy="2248454"/>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lang="zh-CN" altLang="en-US"/>
          </a:p>
        </p:txBody>
      </p:sp>
      <p:sp>
        <p:nvSpPr>
          <p:cNvPr id="3" name="椭圆 2"/>
          <p:cNvSpPr/>
          <p:nvPr/>
        </p:nvSpPr>
        <p:spPr>
          <a:xfrm>
            <a:off x="1148870" y="1755600"/>
            <a:ext cx="1606522" cy="160652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r>
              <a:rPr lang="en-US" altLang="zh-CN" sz="6600" dirty="0">
                <a:solidFill>
                  <a:srgbClr val="2D3C87"/>
                </a:solidFill>
              </a:rPr>
              <a:t>03</a:t>
            </a:r>
            <a:endParaRPr lang="en-US" altLang="zh-CN" sz="6600" dirty="0">
              <a:solidFill>
                <a:srgbClr val="2D3C87"/>
              </a:solidFill>
            </a:endParaRPr>
          </a:p>
        </p:txBody>
      </p:sp>
      <p:sp>
        <p:nvSpPr>
          <p:cNvPr id="4" name="TextBox 3"/>
          <p:cNvSpPr txBox="1"/>
          <p:nvPr/>
        </p:nvSpPr>
        <p:spPr>
          <a:xfrm>
            <a:off x="3233323" y="1810203"/>
            <a:ext cx="2926080" cy="92202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zh-CN" altLang="en-US" sz="5400" dirty="0">
                <a:solidFill>
                  <a:schemeClr val="bg1"/>
                </a:solidFill>
                <a:latin typeface="微软雅黑" panose="020B0503020204020204" charset="-122"/>
                <a:ea typeface="微软雅黑" panose="020B0503020204020204" charset="-122"/>
              </a:rPr>
              <a:t>等保流程</a:t>
            </a:r>
            <a:endParaRPr lang="zh-CN" altLang="en-US" sz="5400" dirty="0">
              <a:solidFill>
                <a:schemeClr val="bg1"/>
              </a:solidFill>
              <a:latin typeface="微软雅黑" panose="020B0503020204020204" charset="-122"/>
              <a:ea typeface="微软雅黑" panose="020B0503020204020204" charset="-122"/>
            </a:endParaRPr>
          </a:p>
        </p:txBody>
      </p:sp>
      <p:sp>
        <p:nvSpPr>
          <p:cNvPr id="5" name="TextBox 3"/>
          <p:cNvSpPr txBox="1"/>
          <p:nvPr/>
        </p:nvSpPr>
        <p:spPr>
          <a:xfrm>
            <a:off x="3300379" y="2816043"/>
            <a:ext cx="5262880" cy="39878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zh-CN" altLang="en-US" sz="2000" dirty="0">
                <a:solidFill>
                  <a:schemeClr val="bg1"/>
                </a:solidFill>
                <a:latin typeface="微软雅黑 Light" panose="020B0502040204020203" pitchFamily="34" charset="-122"/>
                <a:ea typeface="微软雅黑 Light" panose="020B0502040204020203" pitchFamily="34" charset="-122"/>
              </a:rPr>
              <a:t>定级、备案、建设整改、等级测评、监督检查</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6" name="图片 5" descr="1网安检测LOGO-RGB-02"/>
          <p:cNvPicPr>
            <a:picLocks noChangeAspect="1"/>
          </p:cNvPicPr>
          <p:nvPr/>
        </p:nvPicPr>
        <p:blipFill>
          <a:blip r:embed="rId1"/>
          <a:stretch>
            <a:fillRect/>
          </a:stretch>
        </p:blipFill>
        <p:spPr>
          <a:xfrm>
            <a:off x="7524115" y="81280"/>
            <a:ext cx="1560830" cy="520065"/>
          </a:xfrm>
          <a:prstGeom prst="rect">
            <a:avLst/>
          </a:prstGeom>
        </p:spPr>
      </p:pic>
    </p:spTree>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19791" y="2505599"/>
            <a:ext cx="1530794" cy="1968224"/>
            <a:chOff x="1116601" y="2323367"/>
            <a:chExt cx="2073458" cy="2678024"/>
          </a:xfrm>
        </p:grpSpPr>
        <p:sp>
          <p:nvSpPr>
            <p:cNvPr id="3" name="Rectangle: Rounded Corners 2"/>
            <p:cNvSpPr/>
            <p:nvPr/>
          </p:nvSpPr>
          <p:spPr>
            <a:xfrm rot="2702816">
              <a:off x="1436593" y="2323367"/>
              <a:ext cx="1545057" cy="1545057"/>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4" name="Freeform: Shape 8"/>
            <p:cNvSpPr/>
            <p:nvPr/>
          </p:nvSpPr>
          <p:spPr>
            <a:xfrm rot="2702816">
              <a:off x="1523321" y="2410099"/>
              <a:ext cx="1371601" cy="13716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5" name="TextBox 9"/>
            <p:cNvSpPr txBox="1"/>
            <p:nvPr/>
          </p:nvSpPr>
          <p:spPr>
            <a:xfrm>
              <a:off x="2356904" y="2836491"/>
              <a:ext cx="527709" cy="461665"/>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01</a:t>
              </a:r>
              <a:endParaRPr lang="en-US" sz="2400" b="1">
                <a:solidFill>
                  <a:schemeClr val="bg1"/>
                </a:solidFill>
                <a:latin typeface="Impact" panose="020B0806030902050204" pitchFamily="34" charset="0"/>
              </a:endParaRPr>
            </a:p>
          </p:txBody>
        </p:sp>
        <p:sp>
          <p:nvSpPr>
            <p:cNvPr id="6" name="文本框 40"/>
            <p:cNvSpPr txBox="1"/>
            <p:nvPr/>
          </p:nvSpPr>
          <p:spPr bwMode="auto">
            <a:xfrm>
              <a:off x="1116601" y="4311071"/>
              <a:ext cx="2073458" cy="283030"/>
            </a:xfrm>
            <a:prstGeom prst="rect">
              <a:avLst/>
            </a:prstGeom>
            <a:noFill/>
            <a:ln w="9525">
              <a:noFill/>
              <a:miter lim="800000"/>
            </a:ln>
          </p:spPr>
          <p:txBody>
            <a:bodyPr wrap="none" lIns="0" tIns="0" rIns="0" bIns="0" anchor="ctr" anchorCtr="1">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pPr algn="r"/>
              <a:r>
                <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rPr>
                <a:t>系统定级</a:t>
              </a:r>
              <a:endPar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endParaRPr>
            </a:p>
          </p:txBody>
        </p:sp>
        <p:sp>
          <p:nvSpPr>
            <p:cNvPr id="7" name="矩形 6"/>
            <p:cNvSpPr/>
            <p:nvPr/>
          </p:nvSpPr>
          <p:spPr>
            <a:xfrm>
              <a:off x="1331771" y="4651471"/>
              <a:ext cx="1643119" cy="349920"/>
            </a:xfrm>
            <a:prstGeom prst="rect">
              <a:avLst/>
            </a:prstGeom>
          </p:spPr>
          <p:txBody>
            <a:bodyPr wrap="square">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pPr defTabSz="673735">
                <a:lnSpc>
                  <a:spcPct val="120000"/>
                </a:lnSpc>
                <a:defRPr/>
              </a:pPr>
              <a:endParaRPr lang="zh-CN" altLang="en-US" sz="900" kern="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9" name="组合 8"/>
          <p:cNvGrpSpPr/>
          <p:nvPr/>
        </p:nvGrpSpPr>
        <p:grpSpPr>
          <a:xfrm>
            <a:off x="3866515" y="2505710"/>
            <a:ext cx="1530985" cy="1668780"/>
            <a:chOff x="5107657" y="2323364"/>
            <a:chExt cx="2073458" cy="2270737"/>
          </a:xfrm>
        </p:grpSpPr>
        <p:sp>
          <p:nvSpPr>
            <p:cNvPr id="11" name="Rectangle: Rounded Corners 4"/>
            <p:cNvSpPr/>
            <p:nvPr/>
          </p:nvSpPr>
          <p:spPr>
            <a:xfrm rot="2702816">
              <a:off x="5316066" y="2323364"/>
              <a:ext cx="1545057" cy="1545057"/>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12" name="Freeform: Shape 12"/>
            <p:cNvSpPr/>
            <p:nvPr/>
          </p:nvSpPr>
          <p:spPr>
            <a:xfrm rot="2702816">
              <a:off x="5402795" y="2410099"/>
              <a:ext cx="1371601" cy="13716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13" name="TextBox 13"/>
            <p:cNvSpPr txBox="1"/>
            <p:nvPr/>
          </p:nvSpPr>
          <p:spPr>
            <a:xfrm>
              <a:off x="6236378" y="2836491"/>
              <a:ext cx="527709" cy="461665"/>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03</a:t>
              </a:r>
              <a:endParaRPr lang="en-US" sz="2400" b="1">
                <a:solidFill>
                  <a:schemeClr val="bg1"/>
                </a:solidFill>
                <a:latin typeface="Impact" panose="020B0806030902050204" pitchFamily="34" charset="0"/>
              </a:endParaRPr>
            </a:p>
          </p:txBody>
        </p:sp>
        <p:sp>
          <p:nvSpPr>
            <p:cNvPr id="14" name="文本框 50"/>
            <p:cNvSpPr txBox="1"/>
            <p:nvPr/>
          </p:nvSpPr>
          <p:spPr bwMode="auto">
            <a:xfrm>
              <a:off x="5107657" y="4311071"/>
              <a:ext cx="2073458" cy="283030"/>
            </a:xfrm>
            <a:prstGeom prst="rect">
              <a:avLst/>
            </a:prstGeom>
            <a:noFill/>
            <a:ln w="9525">
              <a:noFill/>
              <a:miter lim="800000"/>
            </a:ln>
          </p:spPr>
          <p:txBody>
            <a:bodyPr wrap="none" lIns="0" tIns="0" rIns="0" bIns="0" anchor="ctr" anchorCtr="1">
              <a:noAutofit/>
              <a:scene3d>
                <a:camera prst="orthographicFront"/>
                <a:lightRig rig="threePt" dir="t"/>
              </a:scene3d>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pPr algn="r"/>
              <a:r>
                <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rPr>
                <a:t>等级测评</a:t>
              </a:r>
              <a:endPar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endParaRPr>
            </a:p>
          </p:txBody>
        </p:sp>
      </p:grpSp>
      <p:grpSp>
        <p:nvGrpSpPr>
          <p:cNvPr id="15" name="组合 14"/>
          <p:cNvGrpSpPr/>
          <p:nvPr/>
        </p:nvGrpSpPr>
        <p:grpSpPr>
          <a:xfrm>
            <a:off x="6808219" y="2505590"/>
            <a:ext cx="1530794" cy="1668893"/>
            <a:chOff x="9092466" y="2323356"/>
            <a:chExt cx="2073458" cy="2270745"/>
          </a:xfrm>
        </p:grpSpPr>
        <p:sp>
          <p:nvSpPr>
            <p:cNvPr id="16" name="Freeform: Shape 16"/>
            <p:cNvSpPr/>
            <p:nvPr/>
          </p:nvSpPr>
          <p:spPr>
            <a:xfrm rot="2702816">
              <a:off x="9270291" y="2410091"/>
              <a:ext cx="1371601" cy="13716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17" name="TextBox 17"/>
            <p:cNvSpPr txBox="1"/>
            <p:nvPr/>
          </p:nvSpPr>
          <p:spPr>
            <a:xfrm>
              <a:off x="10103874" y="2836483"/>
              <a:ext cx="527709" cy="461665"/>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05</a:t>
              </a:r>
              <a:endParaRPr lang="en-US" sz="2400" b="1">
                <a:solidFill>
                  <a:schemeClr val="bg1"/>
                </a:solidFill>
                <a:latin typeface="Impact" panose="020B0806030902050204" pitchFamily="34" charset="0"/>
              </a:endParaRPr>
            </a:p>
          </p:txBody>
        </p:sp>
        <p:sp>
          <p:nvSpPr>
            <p:cNvPr id="18" name="Rectangle: Rounded Corners 7"/>
            <p:cNvSpPr/>
            <p:nvPr/>
          </p:nvSpPr>
          <p:spPr>
            <a:xfrm rot="2702816">
              <a:off x="9183560" y="2323356"/>
              <a:ext cx="1545057" cy="1545057"/>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19" name="文本框 52"/>
            <p:cNvSpPr txBox="1"/>
            <p:nvPr/>
          </p:nvSpPr>
          <p:spPr bwMode="auto">
            <a:xfrm>
              <a:off x="9092466" y="4311071"/>
              <a:ext cx="2073458" cy="283030"/>
            </a:xfrm>
            <a:prstGeom prst="rect">
              <a:avLst/>
            </a:prstGeom>
            <a:noFill/>
            <a:ln w="9525">
              <a:noFill/>
              <a:miter lim="800000"/>
            </a:ln>
          </p:spPr>
          <p:txBody>
            <a:bodyPr wrap="none" lIns="0" tIns="0" rIns="0" bIns="0" anchor="ctr" anchorCtr="1">
              <a:noAutofit/>
              <a:scene3d>
                <a:camera prst="orthographicFront"/>
                <a:lightRig rig="threePt" dir="t"/>
              </a:scene3d>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pPr algn="r"/>
              <a:r>
                <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rPr>
                <a:t>监督检查</a:t>
              </a:r>
              <a:endPar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endParaRPr>
            </a:p>
          </p:txBody>
        </p:sp>
      </p:grpSp>
      <p:grpSp>
        <p:nvGrpSpPr>
          <p:cNvPr id="21" name="组合 20"/>
          <p:cNvGrpSpPr/>
          <p:nvPr/>
        </p:nvGrpSpPr>
        <p:grpSpPr>
          <a:xfrm>
            <a:off x="5337265" y="2505593"/>
            <a:ext cx="1530794" cy="1668888"/>
            <a:chOff x="7100062" y="2323361"/>
            <a:chExt cx="2073458" cy="2270740"/>
          </a:xfrm>
        </p:grpSpPr>
        <p:sp>
          <p:nvSpPr>
            <p:cNvPr id="22" name="Rectangle: Rounded Corners 5"/>
            <p:cNvSpPr/>
            <p:nvPr/>
          </p:nvSpPr>
          <p:spPr>
            <a:xfrm rot="2702816">
              <a:off x="7255801" y="2323361"/>
              <a:ext cx="1545057" cy="1545057"/>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23" name="Freeform: Shape 14"/>
            <p:cNvSpPr/>
            <p:nvPr/>
          </p:nvSpPr>
          <p:spPr>
            <a:xfrm rot="2702816">
              <a:off x="7342532" y="2410096"/>
              <a:ext cx="1371601" cy="13716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24" name="TextBox 15"/>
            <p:cNvSpPr txBox="1"/>
            <p:nvPr/>
          </p:nvSpPr>
          <p:spPr>
            <a:xfrm>
              <a:off x="8176115" y="2836488"/>
              <a:ext cx="527709" cy="461665"/>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04</a:t>
              </a:r>
              <a:endParaRPr lang="en-US" sz="2400" b="1">
                <a:solidFill>
                  <a:schemeClr val="bg1"/>
                </a:solidFill>
                <a:latin typeface="Impact" panose="020B0806030902050204" pitchFamily="34" charset="0"/>
              </a:endParaRPr>
            </a:p>
          </p:txBody>
        </p:sp>
        <p:sp>
          <p:nvSpPr>
            <p:cNvPr id="25" name="文本框 54"/>
            <p:cNvSpPr txBox="1"/>
            <p:nvPr/>
          </p:nvSpPr>
          <p:spPr bwMode="auto">
            <a:xfrm>
              <a:off x="7100062" y="4311071"/>
              <a:ext cx="2073458" cy="283030"/>
            </a:xfrm>
            <a:prstGeom prst="rect">
              <a:avLst/>
            </a:prstGeom>
            <a:noFill/>
            <a:ln w="9525">
              <a:noFill/>
              <a:miter lim="800000"/>
            </a:ln>
          </p:spPr>
          <p:txBody>
            <a:bodyPr wrap="none" lIns="0" tIns="0" rIns="0" bIns="0" anchor="ctr" anchorCtr="1">
              <a:noAutofit/>
              <a:scene3d>
                <a:camera prst="orthographicFront"/>
                <a:lightRig rig="threePt" dir="t"/>
              </a:scene3d>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pPr algn="r"/>
              <a:r>
                <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rPr>
                <a:t>建设整改</a:t>
              </a:r>
              <a:endPar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endParaRPr>
            </a:p>
          </p:txBody>
        </p:sp>
      </p:grpSp>
      <p:grpSp>
        <p:nvGrpSpPr>
          <p:cNvPr id="27" name="组合 26"/>
          <p:cNvGrpSpPr/>
          <p:nvPr/>
        </p:nvGrpSpPr>
        <p:grpSpPr>
          <a:xfrm>
            <a:off x="2435745" y="2526099"/>
            <a:ext cx="1530794" cy="1668886"/>
            <a:chOff x="3149533" y="2323366"/>
            <a:chExt cx="2073458" cy="2270735"/>
          </a:xfrm>
        </p:grpSpPr>
        <p:sp>
          <p:nvSpPr>
            <p:cNvPr id="28" name="Rectangle: Rounded Corners 3"/>
            <p:cNvSpPr/>
            <p:nvPr/>
          </p:nvSpPr>
          <p:spPr>
            <a:xfrm rot="2702816">
              <a:off x="3376329" y="2323366"/>
              <a:ext cx="1545057" cy="1545057"/>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p>
          </p:txBody>
        </p:sp>
        <p:sp>
          <p:nvSpPr>
            <p:cNvPr id="29" name="Freeform: Shape 10"/>
            <p:cNvSpPr/>
            <p:nvPr/>
          </p:nvSpPr>
          <p:spPr>
            <a:xfrm rot="2702816">
              <a:off x="3463058" y="2410100"/>
              <a:ext cx="1371601" cy="13716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dirty="0"/>
            </a:p>
          </p:txBody>
        </p:sp>
        <p:sp>
          <p:nvSpPr>
            <p:cNvPr id="30" name="TextBox 11"/>
            <p:cNvSpPr txBox="1"/>
            <p:nvPr/>
          </p:nvSpPr>
          <p:spPr>
            <a:xfrm>
              <a:off x="4296641" y="2836492"/>
              <a:ext cx="527709" cy="461665"/>
            </a:xfrm>
            <a:prstGeom prst="rect">
              <a:avLst/>
            </a:prstGeom>
            <a:noFill/>
          </p:spPr>
          <p:txBody>
            <a:bodyPr wrap="none">
              <a:no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en-US" sz="2400" b="1">
                  <a:solidFill>
                    <a:schemeClr val="bg1"/>
                  </a:solidFill>
                  <a:latin typeface="Impact" panose="020B0806030902050204" pitchFamily="34" charset="0"/>
                </a:rPr>
                <a:t>02</a:t>
              </a:r>
              <a:endParaRPr lang="en-US" sz="2400" b="1">
                <a:solidFill>
                  <a:schemeClr val="bg1"/>
                </a:solidFill>
                <a:latin typeface="Impact" panose="020B0806030902050204" pitchFamily="34" charset="0"/>
              </a:endParaRPr>
            </a:p>
          </p:txBody>
        </p:sp>
        <p:sp>
          <p:nvSpPr>
            <p:cNvPr id="31" name="文本框 56"/>
            <p:cNvSpPr txBox="1"/>
            <p:nvPr/>
          </p:nvSpPr>
          <p:spPr bwMode="auto">
            <a:xfrm>
              <a:off x="3149533" y="4311071"/>
              <a:ext cx="2073458" cy="283030"/>
            </a:xfrm>
            <a:prstGeom prst="rect">
              <a:avLst/>
            </a:prstGeom>
            <a:noFill/>
            <a:ln w="9525">
              <a:noFill/>
              <a:miter lim="800000"/>
            </a:ln>
          </p:spPr>
          <p:txBody>
            <a:bodyPr wrap="none" lIns="0" tIns="0" rIns="0" bIns="0" anchor="ctr" anchorCtr="1">
              <a:noAutofit/>
              <a:scene3d>
                <a:camera prst="orthographicFront"/>
                <a:lightRig rig="threePt" dir="t"/>
              </a:scene3d>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pPr algn="r"/>
              <a:r>
                <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rPr>
                <a:t>系统备案</a:t>
              </a:r>
              <a:endParaRPr lang="zh-CN" altLang="en-US" sz="2000" b="1" dirty="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Arial" panose="020B0604020202020204" pitchFamily="34" charset="0"/>
              </a:endParaRPr>
            </a:p>
          </p:txBody>
        </p:sp>
      </p:grpSp>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6"/>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39" name="Rectangle 4"/>
          <p:cNvSpPr txBox="1">
            <a:spLocks noChangeArrowheads="1"/>
          </p:cNvSpPr>
          <p:nvPr/>
        </p:nvSpPr>
        <p:spPr bwMode="auto">
          <a:xfrm>
            <a:off x="99060" y="709295"/>
            <a:ext cx="8868410" cy="1435735"/>
          </a:xfrm>
          <a:prstGeom prst="rect">
            <a:avLst/>
          </a:prstGeom>
          <a:noFill/>
          <a:ln w="9525">
            <a:noFill/>
            <a:miter lim="800000"/>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lnSpc>
                <a:spcPts val="3600"/>
              </a:lnSpc>
              <a:buFont typeface="Wingdings" panose="05000000000000000000" pitchFamily="2" charset="2"/>
              <a:buNone/>
            </a:pPr>
            <a:r>
              <a:rPr lang="en-US" altLang="zh-CN" sz="2000" b="1" dirty="0">
                <a:latin typeface="宋体" panose="02010600030101010101" pitchFamily="2" charset="-122"/>
                <a:ea typeface="宋体" panose="02010600030101010101" pitchFamily="2" charset="-122"/>
              </a:rPr>
              <a:t>    </a:t>
            </a:r>
            <a:r>
              <a:rPr lang="zh-CN" altLang="en-US" sz="2000" b="1" dirty="0">
                <a:latin typeface="宋体" panose="02010600030101010101" pitchFamily="2" charset="-122"/>
                <a:ea typeface="宋体" panose="02010600030101010101" pitchFamily="2" charset="-122"/>
              </a:rPr>
              <a:t>网络安全等级保护工作分为系统定级、系统备案、等级测评、建设整改和监督检查等流程，分别有不同的主体（信息系统运营使用单位、测评机构、当地网监部门）主导工作的开展进行。</a:t>
            </a:r>
            <a:endParaRPr lang="en-US" altLang="zh-CN" sz="2000" b="1" dirty="0">
              <a:latin typeface="宋体" panose="02010600030101010101" pitchFamily="2" charset="-122"/>
              <a:ea typeface="宋体" panose="02010600030101010101" pitchFamily="2" charset="-122"/>
            </a:endParaRPr>
          </a:p>
          <a:p>
            <a:pPr marL="0" indent="0" algn="just">
              <a:lnSpc>
                <a:spcPts val="3600"/>
              </a:lnSpc>
              <a:buFont typeface="Wingdings" panose="05000000000000000000" pitchFamily="2" charset="2"/>
              <a:buNone/>
            </a:pPr>
            <a:br>
              <a:rPr lang="en-US" altLang="zh-CN" sz="2000" b="1" dirty="0">
                <a:latin typeface="宋体" panose="02010600030101010101" pitchFamily="2" charset="-122"/>
                <a:ea typeface="宋体" panose="02010600030101010101" pitchFamily="2" charset="-122"/>
              </a:rPr>
            </a:br>
            <a:endParaRPr lang="en-US" altLang="zh-CN" sz="2000" b="1" dirty="0">
              <a:latin typeface="宋体" panose="02010600030101010101" pitchFamily="2" charset="-122"/>
              <a:ea typeface="宋体" panose="02010600030101010101" pitchFamily="2" charset="-122"/>
            </a:endParaRPr>
          </a:p>
          <a:p>
            <a:pPr marL="0" indent="0" algn="just">
              <a:buFont typeface="Wingdings" panose="05000000000000000000" pitchFamily="2" charset="2"/>
              <a:buNone/>
            </a:pPr>
            <a:endParaRPr lang="en-US" altLang="zh-CN" sz="2000" b="1" dirty="0">
              <a:latin typeface="宋体" panose="02010600030101010101" pitchFamily="2" charset="-122"/>
              <a:ea typeface="宋体" panose="02010600030101010101" pitchFamily="2" charset="-122"/>
            </a:endParaRPr>
          </a:p>
          <a:p>
            <a:pPr marL="0" indent="0" algn="just">
              <a:buFont typeface="Wingdings" panose="05000000000000000000" pitchFamily="2" charset="2"/>
              <a:buNone/>
            </a:pPr>
            <a:endParaRPr lang="en-US" altLang="zh-CN" sz="2000" b="1" dirty="0">
              <a:latin typeface="黑体" panose="02010609060101010101" charset="-122"/>
            </a:endParaRPr>
          </a:p>
        </p:txBody>
      </p:sp>
      <p:sp>
        <p:nvSpPr>
          <p:cNvPr id="40" name="文本框 32"/>
          <p:cNvSpPr txBox="1"/>
          <p:nvPr/>
        </p:nvSpPr>
        <p:spPr>
          <a:xfrm>
            <a:off x="1082040" y="4216400"/>
            <a:ext cx="1377315" cy="741045"/>
          </a:xfrm>
          <a:prstGeom prst="rect">
            <a:avLst/>
          </a:prstGeom>
          <a:noFill/>
        </p:spPr>
        <p:txBody>
          <a:bodyPr wrap="square" lIns="96429" tIns="48215" rIns="96429" bIns="48215" rtlCol="0">
            <a:spAutoFit/>
          </a:bodyPr>
          <a:lstStyle/>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信息系统运营使用单位</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行业主管单位</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p:txBody>
      </p:sp>
      <p:sp>
        <p:nvSpPr>
          <p:cNvPr id="41" name="文本框 32"/>
          <p:cNvSpPr txBox="1"/>
          <p:nvPr/>
        </p:nvSpPr>
        <p:spPr>
          <a:xfrm>
            <a:off x="2574925" y="4217670"/>
            <a:ext cx="1377315" cy="525780"/>
          </a:xfrm>
          <a:prstGeom prst="rect">
            <a:avLst/>
          </a:prstGeom>
          <a:noFill/>
        </p:spPr>
        <p:txBody>
          <a:bodyPr wrap="square" lIns="96429" tIns="48215" rIns="96429" bIns="48215" rtlCol="0">
            <a:spAutoFit/>
          </a:bodyPr>
          <a:lstStyle/>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信息系统运营使用单位</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p:txBody>
      </p:sp>
      <p:sp>
        <p:nvSpPr>
          <p:cNvPr id="42" name="文本框 32"/>
          <p:cNvSpPr txBox="1"/>
          <p:nvPr/>
        </p:nvSpPr>
        <p:spPr>
          <a:xfrm>
            <a:off x="4020185" y="4217670"/>
            <a:ext cx="1377315" cy="741045"/>
          </a:xfrm>
          <a:prstGeom prst="rect">
            <a:avLst/>
          </a:prstGeom>
          <a:noFill/>
        </p:spPr>
        <p:txBody>
          <a:bodyPr wrap="square" lIns="96429" tIns="48215" rIns="96429" bIns="48215" rtlCol="0">
            <a:spAutoFit/>
          </a:bodyPr>
          <a:lstStyle/>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信息系统运营使用单位</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测评机构</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p:txBody>
      </p:sp>
      <p:sp>
        <p:nvSpPr>
          <p:cNvPr id="43" name="文本框 32"/>
          <p:cNvSpPr txBox="1"/>
          <p:nvPr/>
        </p:nvSpPr>
        <p:spPr>
          <a:xfrm>
            <a:off x="5450205" y="4216400"/>
            <a:ext cx="1377315" cy="525780"/>
          </a:xfrm>
          <a:prstGeom prst="rect">
            <a:avLst/>
          </a:prstGeom>
          <a:noFill/>
        </p:spPr>
        <p:txBody>
          <a:bodyPr wrap="square" lIns="96429" tIns="48215" rIns="96429" bIns="48215" rtlCol="0">
            <a:spAutoFit/>
          </a:bodyPr>
          <a:lstStyle/>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信息系统运营使用单位</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p:txBody>
      </p:sp>
      <p:sp>
        <p:nvSpPr>
          <p:cNvPr id="44" name="文本框 32"/>
          <p:cNvSpPr txBox="1"/>
          <p:nvPr/>
        </p:nvSpPr>
        <p:spPr>
          <a:xfrm>
            <a:off x="7054850" y="4280535"/>
            <a:ext cx="914400" cy="525780"/>
          </a:xfrm>
          <a:prstGeom prst="rect">
            <a:avLst/>
          </a:prstGeom>
          <a:noFill/>
        </p:spPr>
        <p:txBody>
          <a:bodyPr wrap="square" lIns="96429" tIns="48215" rIns="96429" bIns="48215" rtlCol="0">
            <a:spAutoFit/>
          </a:bodyPr>
          <a:lstStyle/>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网监部门</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a:p>
            <a:pPr defTabSz="963930"/>
            <a:r>
              <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rPr>
              <a:t>监管机构</a:t>
            </a:r>
            <a:endParaRPr lang="zh-CN" altLang="en-US" sz="1400" dirty="0">
              <a:solidFill>
                <a:srgbClr val="FF0000"/>
              </a:solidFill>
              <a:effectLst>
                <a:outerShdw blurRad="38100" dist="19050" dir="2700000" algn="tl" rotWithShape="0">
                  <a:schemeClr val="dk1">
                    <a:alpha val="40000"/>
                  </a:schemeClr>
                </a:outerShdw>
              </a:effectLst>
              <a:ea typeface="微软雅黑" panose="020B0503020204020204" charset="-122"/>
              <a:cs typeface="+mn-ea"/>
              <a:sym typeface="+mn-lt"/>
            </a:endParaRPr>
          </a:p>
        </p:txBody>
      </p:sp>
    </p:spTree>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6"/>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8" name="矩形 7"/>
          <p:cNvSpPr/>
          <p:nvPr/>
        </p:nvSpPr>
        <p:spPr>
          <a:xfrm>
            <a:off x="0" y="601345"/>
            <a:ext cx="9095105" cy="1845310"/>
          </a:xfrm>
          <a:prstGeom prst="rect">
            <a:avLst/>
          </a:prstGeom>
        </p:spPr>
        <p:txBody>
          <a:bodyPr wrap="square">
            <a:spAutoFit/>
          </a:bodyPr>
          <a:lstStyle/>
          <a:p>
            <a:pPr marL="457200" indent="-457200" eaLnBrk="0" hangingPunct="0">
              <a:spcBef>
                <a:spcPct val="20000"/>
              </a:spcBef>
              <a:buClr>
                <a:srgbClr val="C00000"/>
              </a:buClr>
              <a:buFont typeface="Wingdings" panose="05000000000000000000" pitchFamily="2" charset="2"/>
              <a:buChar char="p"/>
            </a:pPr>
            <a:r>
              <a:rPr lang="zh-CN" altLang="zh-CN" sz="2000" b="1" dirty="0">
                <a:latin typeface="华文宋体" panose="02010600040101010101" pitchFamily="2" charset="-122"/>
                <a:ea typeface="华文中宋" panose="02010600040101010101" pitchFamily="2" charset="-122"/>
              </a:rPr>
              <a:t>等级保护工作</a:t>
            </a:r>
            <a:r>
              <a:rPr lang="zh-CN" altLang="zh-CN" sz="2000" b="1" dirty="0" smtClean="0">
                <a:latin typeface="华文宋体" panose="02010600040101010101" pitchFamily="2" charset="-122"/>
                <a:ea typeface="华文中宋" panose="02010600040101010101" pitchFamily="2" charset="-122"/>
              </a:rPr>
              <a:t>流程</a:t>
            </a:r>
            <a:endParaRPr lang="en-US" altLang="zh-CN" sz="2000" b="1" dirty="0" smtClean="0">
              <a:latin typeface="华文宋体" panose="02010600040101010101" pitchFamily="2" charset="-122"/>
              <a:ea typeface="华文中宋" panose="02010600040101010101" pitchFamily="2" charset="-122"/>
            </a:endParaRPr>
          </a:p>
          <a:p>
            <a:pPr eaLnBrk="0" hangingPunct="0">
              <a:spcBef>
                <a:spcPct val="20000"/>
              </a:spcBef>
              <a:buClr>
                <a:srgbClr val="C00000"/>
              </a:buClr>
            </a:pPr>
            <a:r>
              <a:rPr lang="zh-CN" altLang="zh-CN" sz="2000" dirty="0" smtClean="0">
                <a:latin typeface="微软雅黑" panose="020B0503020204020204" charset="-122"/>
                <a:ea typeface="微软雅黑" panose="020B0503020204020204" charset="-122"/>
              </a:rPr>
              <a:t>信息</a:t>
            </a:r>
            <a:r>
              <a:rPr lang="zh-CN" altLang="zh-CN" sz="2000" dirty="0">
                <a:latin typeface="微软雅黑" panose="020B0503020204020204" charset="-122"/>
                <a:ea typeface="微软雅黑" panose="020B0503020204020204" charset="-122"/>
              </a:rPr>
              <a:t>安全等级保护工作分为</a:t>
            </a:r>
            <a:r>
              <a:rPr lang="zh-CN" altLang="en-US" sz="2000" dirty="0">
                <a:latin typeface="微软雅黑" panose="020B0503020204020204" charset="-122"/>
                <a:ea typeface="微软雅黑" panose="020B0503020204020204" charset="-122"/>
              </a:rPr>
              <a:t>系统定级</a:t>
            </a:r>
            <a:r>
              <a:rPr lang="zh-CN" altLang="zh-CN" sz="2000" dirty="0">
                <a:latin typeface="微软雅黑" panose="020B0503020204020204" charset="-122"/>
                <a:ea typeface="微软雅黑" panose="020B0503020204020204" charset="-122"/>
              </a:rPr>
              <a:t>、</a:t>
            </a:r>
            <a:r>
              <a:rPr lang="zh-CN" altLang="en-US" sz="2000" dirty="0">
                <a:latin typeface="微软雅黑" panose="020B0503020204020204" charset="-122"/>
                <a:ea typeface="微软雅黑" panose="020B0503020204020204" charset="-122"/>
              </a:rPr>
              <a:t>系统备案</a:t>
            </a:r>
            <a:r>
              <a:rPr lang="zh-CN" altLang="zh-CN" sz="2000" dirty="0">
                <a:latin typeface="微软雅黑" panose="020B0503020204020204" charset="-122"/>
                <a:ea typeface="微软雅黑" panose="020B0503020204020204" charset="-122"/>
              </a:rPr>
              <a:t>、</a:t>
            </a:r>
            <a:r>
              <a:rPr lang="zh-CN" altLang="en-US" sz="2000" dirty="0">
                <a:latin typeface="微软雅黑" panose="020B0503020204020204" charset="-122"/>
                <a:ea typeface="微软雅黑" panose="020B0503020204020204" charset="-122"/>
              </a:rPr>
              <a:t>等级测评</a:t>
            </a:r>
            <a:r>
              <a:rPr lang="zh-CN" altLang="zh-CN" sz="2000" dirty="0">
                <a:latin typeface="微软雅黑" panose="020B0503020204020204" charset="-122"/>
                <a:ea typeface="微软雅黑" panose="020B0503020204020204" charset="-122"/>
              </a:rPr>
              <a:t>、</a:t>
            </a:r>
            <a:r>
              <a:rPr lang="zh-CN" altLang="en-US" sz="2000" dirty="0">
                <a:latin typeface="微软雅黑" panose="020B0503020204020204" charset="-122"/>
                <a:ea typeface="微软雅黑" panose="020B0503020204020204" charset="-122"/>
              </a:rPr>
              <a:t>建设整改</a:t>
            </a:r>
            <a:r>
              <a:rPr lang="zh-CN" altLang="zh-CN" sz="2000" dirty="0">
                <a:latin typeface="微软雅黑" panose="020B0503020204020204" charset="-122"/>
                <a:ea typeface="微软雅黑" panose="020B0503020204020204" charset="-122"/>
              </a:rPr>
              <a:t>和监督检查等流程，分别有不同的主体（信息系统运营使用单位、测评机构、当地网监部门）主导工作的开展进行。</a:t>
            </a:r>
            <a:endParaRPr lang="zh-CN" altLang="en-US" sz="2000" dirty="0">
              <a:latin typeface="微软雅黑" panose="020B0503020204020204" charset="-122"/>
              <a:ea typeface="微软雅黑" panose="020B0503020204020204" charset="-122"/>
            </a:endParaRPr>
          </a:p>
          <a:p>
            <a:pPr>
              <a:lnSpc>
                <a:spcPct val="150000"/>
              </a:lnSpc>
            </a:pPr>
            <a:endParaRPr lang="zh-CN" altLang="en-US" sz="2000" dirty="0">
              <a:latin typeface="微软雅黑" panose="020B0503020204020204" charset="-122"/>
              <a:ea typeface="微软雅黑" panose="020B0503020204020204" charset="-122"/>
            </a:endParaRPr>
          </a:p>
        </p:txBody>
      </p:sp>
      <p:sp>
        <p:nvSpPr>
          <p:cNvPr id="10" name="右箭头 9"/>
          <p:cNvSpPr/>
          <p:nvPr/>
        </p:nvSpPr>
        <p:spPr>
          <a:xfrm>
            <a:off x="238760" y="2402840"/>
            <a:ext cx="8729345" cy="2724150"/>
          </a:xfrm>
          <a:prstGeom prst="rightArrow">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320040" y="3122930"/>
            <a:ext cx="1367155" cy="1283335"/>
          </a:xfrm>
          <a:prstGeom prst="roundRect">
            <a:avLst/>
          </a:prstGeom>
          <a:gradFill flip="none" rotWithShape="1">
            <a:gsLst>
              <a:gs pos="0">
                <a:srgbClr val="92D050"/>
              </a:gs>
              <a:gs pos="50000">
                <a:srgbClr val="92D050"/>
              </a:gs>
              <a:gs pos="100000">
                <a:srgbClr val="92D050"/>
              </a:gs>
            </a:gsLst>
            <a:lin ang="5400000" scaled="0"/>
            <a:tileRect/>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solidFill>
                  <a:schemeClr val="tx1"/>
                </a:solidFill>
                <a:latin typeface="+mj-ea"/>
                <a:ea typeface="+mj-ea"/>
              </a:rPr>
              <a:t>系统</a:t>
            </a:r>
            <a:endParaRPr lang="en-US" altLang="zh-CN" sz="2400" b="1" dirty="0" smtClean="0">
              <a:solidFill>
                <a:schemeClr val="tx1"/>
              </a:solidFill>
              <a:latin typeface="+mj-ea"/>
              <a:ea typeface="+mj-ea"/>
            </a:endParaRPr>
          </a:p>
          <a:p>
            <a:pPr algn="ctr"/>
            <a:r>
              <a:rPr lang="zh-CN" altLang="en-US" sz="2400" b="1" dirty="0" smtClean="0">
                <a:solidFill>
                  <a:schemeClr val="tx1"/>
                </a:solidFill>
                <a:latin typeface="+mj-ea"/>
                <a:ea typeface="+mj-ea"/>
              </a:rPr>
              <a:t>定级</a:t>
            </a:r>
            <a:endParaRPr lang="en-US" altLang="zh-CN" sz="2400" b="1" dirty="0" smtClean="0">
              <a:solidFill>
                <a:schemeClr val="tx1"/>
              </a:solidFill>
              <a:latin typeface="+mj-ea"/>
              <a:ea typeface="+mj-ea"/>
            </a:endParaRPr>
          </a:p>
        </p:txBody>
      </p:sp>
      <p:sp>
        <p:nvSpPr>
          <p:cNvPr id="26" name="圆角矩形 25"/>
          <p:cNvSpPr/>
          <p:nvPr/>
        </p:nvSpPr>
        <p:spPr>
          <a:xfrm>
            <a:off x="1993265" y="3122930"/>
            <a:ext cx="1367155" cy="1283335"/>
          </a:xfrm>
          <a:prstGeom prst="roundRect">
            <a:avLst/>
          </a:prstGeom>
          <a:gradFill flip="none" rotWithShape="1">
            <a:gsLst>
              <a:gs pos="0">
                <a:srgbClr val="00B050"/>
              </a:gs>
              <a:gs pos="50000">
                <a:srgbClr val="00B050"/>
              </a:gs>
              <a:gs pos="100000">
                <a:srgbClr val="00B050"/>
              </a:gs>
            </a:gsLst>
            <a:lin ang="5400000" scaled="0"/>
            <a:tileRect/>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mj-ea"/>
                <a:ea typeface="+mj-ea"/>
              </a:rPr>
              <a:t>系统</a:t>
            </a:r>
            <a:endParaRPr lang="en-US" altLang="zh-CN" sz="2400" b="1" dirty="0">
              <a:solidFill>
                <a:schemeClr val="tx1"/>
              </a:solidFill>
              <a:latin typeface="+mj-ea"/>
              <a:ea typeface="+mj-ea"/>
            </a:endParaRPr>
          </a:p>
          <a:p>
            <a:pPr algn="ctr"/>
            <a:r>
              <a:rPr lang="zh-CN" altLang="en-US" sz="2400" b="1" dirty="0">
                <a:solidFill>
                  <a:schemeClr val="tx1"/>
                </a:solidFill>
                <a:latin typeface="+mj-ea"/>
                <a:ea typeface="+mj-ea"/>
              </a:rPr>
              <a:t>备案</a:t>
            </a:r>
            <a:endParaRPr lang="en-US" altLang="zh-CN" sz="2400" b="1" dirty="0">
              <a:solidFill>
                <a:schemeClr val="tx1"/>
              </a:solidFill>
              <a:latin typeface="+mj-ea"/>
              <a:ea typeface="+mj-ea"/>
            </a:endParaRPr>
          </a:p>
        </p:txBody>
      </p:sp>
      <p:sp>
        <p:nvSpPr>
          <p:cNvPr id="32" name="圆角矩形 31"/>
          <p:cNvSpPr/>
          <p:nvPr/>
        </p:nvSpPr>
        <p:spPr>
          <a:xfrm>
            <a:off x="3727450" y="3122930"/>
            <a:ext cx="1367155" cy="1283335"/>
          </a:xfrm>
          <a:prstGeom prst="roundRect">
            <a:avLst/>
          </a:prstGeom>
          <a:gradFill flip="none" rotWithShape="1">
            <a:gsLst>
              <a:gs pos="0">
                <a:srgbClr val="07A59D"/>
              </a:gs>
              <a:gs pos="50000">
                <a:srgbClr val="07A59D"/>
              </a:gs>
              <a:gs pos="100000">
                <a:srgbClr val="07A59D"/>
              </a:gs>
            </a:gsLst>
            <a:lin ang="5400000" scaled="0"/>
            <a:tileRect/>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mj-ea"/>
                <a:ea typeface="+mj-ea"/>
              </a:rPr>
              <a:t>等级</a:t>
            </a:r>
            <a:endParaRPr lang="en-US" altLang="zh-CN" sz="2400" b="1" dirty="0">
              <a:solidFill>
                <a:schemeClr val="tx1"/>
              </a:solidFill>
              <a:latin typeface="+mj-ea"/>
              <a:ea typeface="+mj-ea"/>
            </a:endParaRPr>
          </a:p>
          <a:p>
            <a:pPr algn="ctr"/>
            <a:r>
              <a:rPr lang="zh-CN" altLang="en-US" sz="2400" b="1" dirty="0">
                <a:solidFill>
                  <a:schemeClr val="tx1"/>
                </a:solidFill>
                <a:latin typeface="+mj-ea"/>
                <a:ea typeface="+mj-ea"/>
              </a:rPr>
              <a:t>测评</a:t>
            </a:r>
            <a:endParaRPr lang="en-US" altLang="zh-CN" sz="2400" b="1" dirty="0">
              <a:solidFill>
                <a:schemeClr val="tx1"/>
              </a:solidFill>
              <a:latin typeface="+mj-ea"/>
              <a:ea typeface="+mj-ea"/>
            </a:endParaRPr>
          </a:p>
        </p:txBody>
      </p:sp>
      <p:sp>
        <p:nvSpPr>
          <p:cNvPr id="35" name="圆角矩形 34"/>
          <p:cNvSpPr/>
          <p:nvPr/>
        </p:nvSpPr>
        <p:spPr>
          <a:xfrm>
            <a:off x="5507355" y="3122930"/>
            <a:ext cx="1367155" cy="1283335"/>
          </a:xfrm>
          <a:prstGeom prst="roundRect">
            <a:avLst/>
          </a:prstGeom>
          <a:gradFill flip="none" rotWithShape="1">
            <a:gsLst>
              <a:gs pos="0">
                <a:srgbClr val="0070C0"/>
              </a:gs>
              <a:gs pos="50000">
                <a:srgbClr val="0070C0"/>
              </a:gs>
              <a:gs pos="100000">
                <a:srgbClr val="0070C0"/>
              </a:gs>
            </a:gsLst>
            <a:lin ang="5400000" scaled="0"/>
            <a:tileRect/>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mj-ea"/>
                <a:ea typeface="+mj-ea"/>
              </a:rPr>
              <a:t>建设</a:t>
            </a:r>
            <a:endParaRPr lang="en-US" altLang="zh-CN" sz="2400" b="1" dirty="0">
              <a:solidFill>
                <a:schemeClr val="tx1"/>
              </a:solidFill>
              <a:latin typeface="+mj-ea"/>
              <a:ea typeface="+mj-ea"/>
            </a:endParaRPr>
          </a:p>
          <a:p>
            <a:pPr algn="ctr"/>
            <a:r>
              <a:rPr lang="zh-CN" altLang="en-US" sz="2400" b="1" dirty="0">
                <a:solidFill>
                  <a:schemeClr val="tx1"/>
                </a:solidFill>
                <a:latin typeface="+mj-ea"/>
                <a:ea typeface="+mj-ea"/>
              </a:rPr>
              <a:t>整改</a:t>
            </a:r>
            <a:endParaRPr lang="en-US" altLang="zh-CN" sz="2400" b="1" dirty="0">
              <a:solidFill>
                <a:schemeClr val="tx1"/>
              </a:solidFill>
              <a:latin typeface="+mj-ea"/>
              <a:ea typeface="+mj-ea"/>
            </a:endParaRPr>
          </a:p>
        </p:txBody>
      </p:sp>
      <p:sp>
        <p:nvSpPr>
          <p:cNvPr id="38" name="圆角矩形 37"/>
          <p:cNvSpPr/>
          <p:nvPr/>
        </p:nvSpPr>
        <p:spPr>
          <a:xfrm>
            <a:off x="7156450" y="3123565"/>
            <a:ext cx="1367155" cy="1283335"/>
          </a:xfrm>
          <a:prstGeom prst="roundRect">
            <a:avLst/>
          </a:prstGeom>
          <a:gradFill flip="none" rotWithShape="1">
            <a:gsLst>
              <a:gs pos="0">
                <a:srgbClr val="7030A0"/>
              </a:gs>
              <a:gs pos="50000">
                <a:srgbClr val="7030A0"/>
              </a:gs>
              <a:gs pos="100000">
                <a:srgbClr val="7030A0"/>
              </a:gs>
            </a:gsLst>
            <a:lin ang="5400000" scaled="0"/>
            <a:tileRect/>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solidFill>
                <a:latin typeface="+mj-ea"/>
                <a:ea typeface="+mj-ea"/>
              </a:rPr>
              <a:t>监督</a:t>
            </a:r>
            <a:endParaRPr lang="en-US" altLang="zh-CN" sz="2400" b="1" dirty="0">
              <a:solidFill>
                <a:schemeClr val="tx1"/>
              </a:solidFill>
              <a:latin typeface="+mj-ea"/>
              <a:ea typeface="+mj-ea"/>
            </a:endParaRPr>
          </a:p>
          <a:p>
            <a:pPr algn="ctr"/>
            <a:r>
              <a:rPr lang="zh-CN" altLang="en-US" sz="2400" b="1" dirty="0">
                <a:solidFill>
                  <a:schemeClr val="tx1"/>
                </a:solidFill>
                <a:latin typeface="+mj-ea"/>
                <a:ea typeface="+mj-ea"/>
              </a:rPr>
              <a:t>检查</a:t>
            </a:r>
            <a:endParaRPr lang="en-US" altLang="zh-CN" sz="2400" b="1" dirty="0">
              <a:solidFill>
                <a:schemeClr val="tx1"/>
              </a:solidFill>
              <a:latin typeface="+mj-ea"/>
              <a:ea typeface="+mj-ea"/>
            </a:endParaRPr>
          </a:p>
        </p:txBody>
      </p:sp>
      <p:sp>
        <p:nvSpPr>
          <p:cNvPr id="45" name="矩形 44"/>
          <p:cNvSpPr/>
          <p:nvPr/>
        </p:nvSpPr>
        <p:spPr>
          <a:xfrm>
            <a:off x="238760" y="4775200"/>
            <a:ext cx="1605915" cy="368300"/>
          </a:xfrm>
          <a:prstGeom prst="rect">
            <a:avLst/>
          </a:prstGeom>
        </p:spPr>
        <p:txBody>
          <a:bodyPr wrap="square">
            <a:spAutoFit/>
          </a:bodyPr>
          <a:lstStyle/>
          <a:p>
            <a:r>
              <a:rPr lang="zh-CN" altLang="zh-CN" b="1" dirty="0">
                <a:latin typeface="微软雅黑" panose="020B0503020204020204" charset="-122"/>
                <a:ea typeface="微软雅黑" panose="020B0503020204020204" charset="-122"/>
              </a:rPr>
              <a:t>运营使用单位</a:t>
            </a:r>
            <a:endParaRPr lang="zh-CN" altLang="en-US" b="1" dirty="0"/>
          </a:p>
        </p:txBody>
      </p:sp>
      <p:sp>
        <p:nvSpPr>
          <p:cNvPr id="46" name="矩形 45"/>
          <p:cNvSpPr/>
          <p:nvPr/>
        </p:nvSpPr>
        <p:spPr>
          <a:xfrm>
            <a:off x="1993265" y="2236470"/>
            <a:ext cx="1736090" cy="368300"/>
          </a:xfrm>
          <a:prstGeom prst="rect">
            <a:avLst/>
          </a:prstGeom>
        </p:spPr>
        <p:txBody>
          <a:bodyPr wrap="square">
            <a:spAutoFit/>
          </a:bodyPr>
          <a:lstStyle/>
          <a:p>
            <a:r>
              <a:rPr lang="zh-CN" altLang="zh-CN" b="1" dirty="0">
                <a:latin typeface="微软雅黑" panose="020B0503020204020204" charset="-122"/>
                <a:ea typeface="微软雅黑" panose="020B0503020204020204" charset="-122"/>
              </a:rPr>
              <a:t>运营使用单位</a:t>
            </a:r>
            <a:endParaRPr lang="zh-CN" altLang="en-US" b="1" dirty="0"/>
          </a:p>
        </p:txBody>
      </p:sp>
      <p:sp>
        <p:nvSpPr>
          <p:cNvPr id="47" name="矩形 46"/>
          <p:cNvSpPr/>
          <p:nvPr/>
        </p:nvSpPr>
        <p:spPr>
          <a:xfrm>
            <a:off x="1993265" y="4784725"/>
            <a:ext cx="1733550" cy="368300"/>
          </a:xfrm>
          <a:prstGeom prst="rect">
            <a:avLst/>
          </a:prstGeom>
        </p:spPr>
        <p:txBody>
          <a:bodyPr wrap="square">
            <a:spAutoFit/>
          </a:bodyPr>
          <a:lstStyle/>
          <a:p>
            <a:r>
              <a:rPr lang="zh-CN" altLang="zh-CN" b="1" dirty="0">
                <a:latin typeface="微软雅黑" panose="020B0503020204020204" charset="-122"/>
                <a:ea typeface="微软雅黑" panose="020B0503020204020204" charset="-122"/>
              </a:rPr>
              <a:t>当地网监部门</a:t>
            </a:r>
            <a:endParaRPr lang="zh-CN" altLang="en-US" b="1" dirty="0"/>
          </a:p>
        </p:txBody>
      </p:sp>
      <p:sp>
        <p:nvSpPr>
          <p:cNvPr id="48" name="矩形 47"/>
          <p:cNvSpPr/>
          <p:nvPr/>
        </p:nvSpPr>
        <p:spPr>
          <a:xfrm>
            <a:off x="4055745" y="4784725"/>
            <a:ext cx="1318895" cy="368300"/>
          </a:xfrm>
          <a:prstGeom prst="rect">
            <a:avLst/>
          </a:prstGeom>
        </p:spPr>
        <p:txBody>
          <a:bodyPr wrap="square">
            <a:spAutoFit/>
          </a:bodyPr>
          <a:lstStyle/>
          <a:p>
            <a:r>
              <a:rPr lang="zh-CN" altLang="zh-CN" b="1" dirty="0">
                <a:latin typeface="微软雅黑" panose="020B0503020204020204" charset="-122"/>
                <a:ea typeface="微软雅黑" panose="020B0503020204020204" charset="-122"/>
              </a:rPr>
              <a:t>测评机构</a:t>
            </a:r>
            <a:endParaRPr lang="zh-CN" altLang="en-US" b="1" dirty="0"/>
          </a:p>
        </p:txBody>
      </p:sp>
      <p:sp>
        <p:nvSpPr>
          <p:cNvPr id="49" name="矩形 48"/>
          <p:cNvSpPr/>
          <p:nvPr/>
        </p:nvSpPr>
        <p:spPr>
          <a:xfrm>
            <a:off x="3868420" y="2236470"/>
            <a:ext cx="1638935" cy="368300"/>
          </a:xfrm>
          <a:prstGeom prst="rect">
            <a:avLst/>
          </a:prstGeom>
        </p:spPr>
        <p:txBody>
          <a:bodyPr wrap="square">
            <a:spAutoFit/>
          </a:bodyPr>
          <a:lstStyle/>
          <a:p>
            <a:r>
              <a:rPr lang="zh-CN" altLang="zh-CN" b="1" dirty="0">
                <a:latin typeface="微软雅黑" panose="020B0503020204020204" charset="-122"/>
                <a:ea typeface="微软雅黑" panose="020B0503020204020204" charset="-122"/>
              </a:rPr>
              <a:t>运营使用单位</a:t>
            </a:r>
            <a:endParaRPr lang="zh-CN" altLang="en-US" b="1" dirty="0"/>
          </a:p>
        </p:txBody>
      </p:sp>
      <p:sp>
        <p:nvSpPr>
          <p:cNvPr id="50" name="矩形 49"/>
          <p:cNvSpPr/>
          <p:nvPr/>
        </p:nvSpPr>
        <p:spPr>
          <a:xfrm>
            <a:off x="5753100" y="2236470"/>
            <a:ext cx="1575435" cy="368300"/>
          </a:xfrm>
          <a:prstGeom prst="rect">
            <a:avLst/>
          </a:prstGeom>
        </p:spPr>
        <p:txBody>
          <a:bodyPr wrap="square">
            <a:spAutoFit/>
          </a:bodyPr>
          <a:lstStyle/>
          <a:p>
            <a:r>
              <a:rPr lang="zh-CN" altLang="zh-CN" b="1" dirty="0">
                <a:latin typeface="微软雅黑" panose="020B0503020204020204" charset="-122"/>
                <a:ea typeface="微软雅黑" panose="020B0503020204020204" charset="-122"/>
              </a:rPr>
              <a:t>运营使用单位</a:t>
            </a:r>
            <a:endParaRPr lang="zh-CN" altLang="en-US" b="1" dirty="0"/>
          </a:p>
        </p:txBody>
      </p:sp>
      <p:sp>
        <p:nvSpPr>
          <p:cNvPr id="51" name="矩形 50"/>
          <p:cNvSpPr/>
          <p:nvPr/>
        </p:nvSpPr>
        <p:spPr>
          <a:xfrm>
            <a:off x="6843395" y="4616450"/>
            <a:ext cx="2300605" cy="645160"/>
          </a:xfrm>
          <a:prstGeom prst="rect">
            <a:avLst/>
          </a:prstGeom>
        </p:spPr>
        <p:txBody>
          <a:bodyPr wrap="square">
            <a:spAutoFit/>
          </a:bodyPr>
          <a:lstStyle/>
          <a:p>
            <a:r>
              <a:rPr lang="zh-CN" altLang="zh-CN" b="1" dirty="0">
                <a:latin typeface="微软雅黑" panose="020B0503020204020204" charset="-122"/>
                <a:ea typeface="微软雅黑" panose="020B0503020204020204" charset="-122"/>
              </a:rPr>
              <a:t>当地网监</a:t>
            </a:r>
            <a:r>
              <a:rPr lang="zh-CN" altLang="zh-CN" b="1" dirty="0" smtClean="0">
                <a:latin typeface="微软雅黑" panose="020B0503020204020204" charset="-122"/>
                <a:ea typeface="微软雅黑" panose="020B0503020204020204" charset="-122"/>
              </a:rPr>
              <a:t>部门</a:t>
            </a:r>
            <a:r>
              <a:rPr lang="en-US" altLang="zh-CN" b="1" dirty="0" smtClean="0">
                <a:latin typeface="微软雅黑" panose="020B0503020204020204" charset="-122"/>
                <a:ea typeface="微软雅黑" panose="020B0503020204020204" charset="-122"/>
              </a:rPr>
              <a:t>/</a:t>
            </a:r>
            <a:r>
              <a:rPr lang="zh-CN" altLang="en-US" b="1" dirty="0" smtClean="0">
                <a:latin typeface="微软雅黑" panose="020B0503020204020204" charset="-122"/>
                <a:ea typeface="微软雅黑" panose="020B0503020204020204" charset="-122"/>
              </a:rPr>
              <a:t>主管部门</a:t>
            </a:r>
            <a:endParaRPr lang="zh-CN" altLang="en-US" b="1" dirty="0"/>
          </a:p>
        </p:txBody>
      </p:sp>
      <p:sp>
        <p:nvSpPr>
          <p:cNvPr id="52" name="上箭头 51"/>
          <p:cNvSpPr/>
          <p:nvPr/>
        </p:nvSpPr>
        <p:spPr bwMode="auto">
          <a:xfrm flipH="1">
            <a:off x="2638425" y="2765425"/>
            <a:ext cx="76200" cy="3143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
        <p:nvSpPr>
          <p:cNvPr id="53" name="上箭头 52"/>
          <p:cNvSpPr/>
          <p:nvPr/>
        </p:nvSpPr>
        <p:spPr bwMode="auto">
          <a:xfrm flipH="1">
            <a:off x="4432935" y="2710180"/>
            <a:ext cx="76200" cy="3143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
        <p:nvSpPr>
          <p:cNvPr id="54" name="上箭头 53"/>
          <p:cNvSpPr/>
          <p:nvPr/>
        </p:nvSpPr>
        <p:spPr bwMode="auto">
          <a:xfrm flipH="1">
            <a:off x="6264910" y="2710180"/>
            <a:ext cx="76200" cy="3143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
        <p:nvSpPr>
          <p:cNvPr id="55" name="上箭头 54"/>
          <p:cNvSpPr/>
          <p:nvPr/>
        </p:nvSpPr>
        <p:spPr bwMode="auto">
          <a:xfrm flipV="1">
            <a:off x="929005" y="4406265"/>
            <a:ext cx="76200" cy="3778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
        <p:nvSpPr>
          <p:cNvPr id="56" name="上箭头 55"/>
          <p:cNvSpPr/>
          <p:nvPr/>
        </p:nvSpPr>
        <p:spPr bwMode="auto">
          <a:xfrm flipV="1">
            <a:off x="2639060" y="4406900"/>
            <a:ext cx="76200" cy="3778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
        <p:nvSpPr>
          <p:cNvPr id="57" name="上箭头 56"/>
          <p:cNvSpPr/>
          <p:nvPr/>
        </p:nvSpPr>
        <p:spPr bwMode="auto">
          <a:xfrm flipV="1">
            <a:off x="4432935" y="4406900"/>
            <a:ext cx="76200" cy="3778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
        <p:nvSpPr>
          <p:cNvPr id="58" name="上箭头 57"/>
          <p:cNvSpPr/>
          <p:nvPr/>
        </p:nvSpPr>
        <p:spPr bwMode="auto">
          <a:xfrm flipV="1">
            <a:off x="7682230" y="4238625"/>
            <a:ext cx="76200" cy="3778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
        <p:nvSpPr>
          <p:cNvPr id="59" name="矩形 58"/>
          <p:cNvSpPr/>
          <p:nvPr/>
        </p:nvSpPr>
        <p:spPr>
          <a:xfrm>
            <a:off x="238760" y="2120265"/>
            <a:ext cx="1457325" cy="645160"/>
          </a:xfrm>
          <a:prstGeom prst="rect">
            <a:avLst/>
          </a:prstGeom>
        </p:spPr>
        <p:txBody>
          <a:bodyPr wrap="square">
            <a:spAutoFit/>
          </a:bodyPr>
          <a:lstStyle/>
          <a:p>
            <a:r>
              <a:rPr lang="zh-CN" altLang="en-US" b="1" dirty="0" smtClean="0">
                <a:latin typeface="微软雅黑" panose="020B0503020204020204" charset="-122"/>
                <a:ea typeface="微软雅黑" panose="020B0503020204020204" charset="-122"/>
              </a:rPr>
              <a:t>专家评审</a:t>
            </a:r>
            <a:endParaRPr lang="zh-CN" altLang="en-US" b="1" dirty="0" smtClean="0">
              <a:latin typeface="微软雅黑" panose="020B0503020204020204" charset="-122"/>
              <a:ea typeface="微软雅黑" panose="020B0503020204020204" charset="-122"/>
            </a:endParaRPr>
          </a:p>
          <a:p>
            <a:r>
              <a:rPr lang="zh-CN" altLang="en-US" b="1" dirty="0" smtClean="0">
                <a:latin typeface="微软雅黑" panose="020B0503020204020204" charset="-122"/>
                <a:ea typeface="微软雅黑" panose="020B0503020204020204" charset="-122"/>
              </a:rPr>
              <a:t>（专家库）</a:t>
            </a:r>
            <a:endParaRPr lang="zh-CN" altLang="en-US" b="1" dirty="0"/>
          </a:p>
        </p:txBody>
      </p:sp>
      <p:sp>
        <p:nvSpPr>
          <p:cNvPr id="60" name="上箭头 59"/>
          <p:cNvSpPr/>
          <p:nvPr/>
        </p:nvSpPr>
        <p:spPr bwMode="auto">
          <a:xfrm flipH="1">
            <a:off x="898525" y="2809240"/>
            <a:ext cx="76200" cy="314325"/>
          </a:xfrm>
          <a:prstGeom prst="upArrow">
            <a:avLst/>
          </a:prstGeom>
          <a:solidFill>
            <a:srgbClr val="FF0000"/>
          </a:solidFill>
          <a:ln w="101600" cmpd="sng">
            <a:solidFill>
              <a:srgbClr val="FF0000"/>
            </a:solidFill>
            <a:round/>
            <a:headEnd type="triangle" w="med" len="med"/>
            <a:tailEnd type="triangle" w="med" len="med"/>
          </a:ln>
          <a:effectLst/>
        </p:spPr>
        <p:txBody>
          <a:bodyPr vert="horz" wrap="none" lIns="68580" tIns="34291" rIns="68580" bIns="34291" numCol="1" rtlCol="0" anchor="ctr" anchorCtr="0" compatLnSpc="1"/>
          <a:lstStyle/>
          <a:p>
            <a:pPr algn="ctr"/>
            <a:endParaRPr lang="zh-CN" altLang="en-US" sz="1200" b="1">
              <a:solidFill>
                <a:srgbClr val="FF0000"/>
              </a:solidFill>
              <a:latin typeface="微软雅黑" panose="020B0503020204020204" charset="-122"/>
              <a:ea typeface="微软雅黑" panose="020B0503020204020204" charset="-122"/>
            </a:endParaRPr>
          </a:p>
        </p:txBody>
      </p:sp>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48" name="矩形 47"/>
          <p:cNvSpPr/>
          <p:nvPr/>
        </p:nvSpPr>
        <p:spPr>
          <a:xfrm>
            <a:off x="395905" y="813971"/>
            <a:ext cx="7128792" cy="790397"/>
          </a:xfrm>
          <a:prstGeom prst="rect">
            <a:avLst/>
          </a:prstGeom>
          <a:noFill/>
          <a:ln w="9525">
            <a:noFill/>
            <a:miter lim="800000"/>
          </a:ln>
        </p:spPr>
        <p:txBody>
          <a:bodyPr vert="horz" wrap="square" lIns="91440" tIns="45720" rIns="91440" bIns="45720" numCol="1" anchor="t" anchorCtr="0" compatLnSpc="1"/>
          <a:lstStyle/>
          <a:p>
            <a:pPr marL="342900" indent="-342900" eaLnBrk="0" hangingPunct="0">
              <a:spcBef>
                <a:spcPct val="20000"/>
              </a:spcBef>
              <a:buFont typeface="Arial" panose="020B0604020202020204" pitchFamily="34" charset="0"/>
              <a:buChar char="•"/>
            </a:pPr>
            <a:r>
              <a:rPr lang="zh-CN" altLang="en-US" sz="3200" dirty="0">
                <a:solidFill>
                  <a:srgbClr val="FF0000"/>
                </a:solidFill>
                <a:latin typeface="+mn-ea"/>
                <a:ea typeface="+mn-ea"/>
              </a:rPr>
              <a:t>信息系统根据什么定级？定什么级？ </a:t>
            </a:r>
            <a:endParaRPr lang="zh-CN" altLang="en-US" sz="3200" dirty="0">
              <a:solidFill>
                <a:srgbClr val="FF0000"/>
              </a:solidFill>
              <a:latin typeface="+mn-ea"/>
              <a:ea typeface="+mn-ea"/>
            </a:endParaRPr>
          </a:p>
        </p:txBody>
      </p:sp>
      <p:graphicFrame>
        <p:nvGraphicFramePr>
          <p:cNvPr id="49" name="图示 48"/>
          <p:cNvGraphicFramePr/>
          <p:nvPr/>
        </p:nvGraphicFramePr>
        <p:xfrm>
          <a:off x="1184275" y="1536065"/>
          <a:ext cx="6096000" cy="19323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0" name="内容占位符 2"/>
          <p:cNvSpPr>
            <a:spLocks noGrp="1"/>
          </p:cNvSpPr>
          <p:nvPr/>
        </p:nvSpPr>
        <p:spPr>
          <a:xfrm>
            <a:off x="25241" y="3463530"/>
            <a:ext cx="8675687" cy="2160587"/>
          </a:xfrm>
          <a:prstGeom prst="rect">
            <a:avLst/>
          </a:prstGeom>
          <a:noFill/>
          <a:ln w="9525">
            <a:noFill/>
            <a:miter lim="800000"/>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zh-CN" altLang="en-US" sz="2000" dirty="0"/>
              <a:t>综合考虑保护对象在国家安全、经济建设、社会生活中的重要程度，以及保护对象遭到破坏后对国家安全、社会秩序、公共利益以及公民、法人和其他组织的合法权益的危害程度等因素对信息系统确定的等级</a:t>
            </a:r>
            <a:r>
              <a:rPr lang="en-US" altLang="zh-CN" sz="2000" dirty="0"/>
              <a:t>-</a:t>
            </a:r>
            <a:r>
              <a:rPr lang="zh-CN" altLang="en-US" sz="2000" dirty="0"/>
              <a:t>重要性定级 。</a:t>
            </a:r>
            <a:endParaRPr lang="en-US" altLang="zh-CN" sz="2000" dirty="0"/>
          </a:p>
          <a:p>
            <a:r>
              <a:rPr lang="zh-CN" altLang="en-US" sz="2000" dirty="0"/>
              <a:t>信息保密性、完整性和可用性影响</a:t>
            </a:r>
            <a:r>
              <a:rPr lang="en-US" altLang="zh-CN" sz="2000" dirty="0"/>
              <a:t>-</a:t>
            </a:r>
            <a:r>
              <a:rPr lang="zh-CN" altLang="en-US" sz="2000" dirty="0"/>
              <a:t>安全影响定级 。</a:t>
            </a:r>
            <a:endParaRPr lang="zh-CN" altLang="en-US" sz="2000" dirty="0"/>
          </a:p>
        </p:txBody>
      </p:sp>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pic>
        <p:nvPicPr>
          <p:cNvPr id="2" name="图片 1"/>
          <p:cNvPicPr>
            <a:picLocks noChangeAspect="1"/>
          </p:cNvPicPr>
          <p:nvPr/>
        </p:nvPicPr>
        <p:blipFill>
          <a:blip r:embed="rId2"/>
          <a:stretch>
            <a:fillRect/>
          </a:stretch>
        </p:blipFill>
        <p:spPr>
          <a:xfrm>
            <a:off x="1630680" y="81280"/>
            <a:ext cx="5394325" cy="4878070"/>
          </a:xfrm>
          <a:prstGeom prst="rect">
            <a:avLst/>
          </a:prstGeom>
        </p:spPr>
      </p:pic>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37" name="图片 36" descr="1网安检测LOGO-RGB-02"/>
          <p:cNvPicPr>
            <a:picLocks noChangeAspect="1"/>
          </p:cNvPicPr>
          <p:nvPr/>
        </p:nvPicPr>
        <p:blipFill>
          <a:blip r:embed="rId1"/>
          <a:stretch>
            <a:fillRect/>
          </a:stretch>
        </p:blipFill>
        <p:spPr>
          <a:xfrm>
            <a:off x="7524115" y="81280"/>
            <a:ext cx="1560830" cy="520065"/>
          </a:xfrm>
          <a:prstGeom prst="rect">
            <a:avLst/>
          </a:prstGeom>
        </p:spPr>
      </p:pic>
      <p:sp>
        <p:nvSpPr>
          <p:cNvPr id="4" name="矩形 3"/>
          <p:cNvSpPr/>
          <p:nvPr/>
        </p:nvSpPr>
        <p:spPr>
          <a:xfrm>
            <a:off x="189037" y="754028"/>
            <a:ext cx="8089034" cy="504056"/>
          </a:xfrm>
          <a:prstGeom prst="rect">
            <a:avLst/>
          </a:prstGeom>
          <a:noFill/>
          <a:ln w="9525">
            <a:noFill/>
            <a:miter lim="800000"/>
          </a:ln>
        </p:spPr>
        <p:txBody>
          <a:bodyPr vert="horz" wrap="square" lIns="91440" tIns="45720" rIns="91440" bIns="45720" numCol="1" anchor="t" anchorCtr="0" compatLnSpc="1"/>
          <a:lstStyle/>
          <a:p>
            <a:pPr marL="342900" indent="-342900" eaLnBrk="0" hangingPunct="0">
              <a:spcBef>
                <a:spcPct val="20000"/>
              </a:spcBef>
              <a:buFont typeface="Arial" panose="020B0604020202020204" pitchFamily="34" charset="0"/>
              <a:buChar char="•"/>
            </a:pPr>
            <a:r>
              <a:rPr lang="en-US" altLang="en-US" sz="2400" b="1" dirty="0">
                <a:latin typeface="黑体" panose="02010609060101010101" charset="-122"/>
                <a:ea typeface="黑体" panose="02010609060101010101" charset="-122"/>
              </a:rPr>
              <a:t>《</a:t>
            </a:r>
            <a:r>
              <a:rPr lang="zh-CN" altLang="en-US" sz="2400" b="1" dirty="0">
                <a:latin typeface="黑体" panose="02010609060101010101" charset="-122"/>
                <a:ea typeface="黑体" panose="02010609060101010101" charset="-122"/>
              </a:rPr>
              <a:t>信息安全技术 网络安全等级保护定级指南</a:t>
            </a:r>
            <a:r>
              <a:rPr lang="en-US" altLang="en-US" sz="2400" b="1" dirty="0">
                <a:latin typeface="黑体" panose="02010609060101010101" charset="-122"/>
                <a:ea typeface="黑体" panose="02010609060101010101" charset="-122"/>
              </a:rPr>
              <a:t>》</a:t>
            </a:r>
            <a:endParaRPr lang="zh-CN" altLang="en-US" sz="2400" b="1" dirty="0">
              <a:latin typeface="黑体" panose="02010609060101010101" charset="-122"/>
              <a:ea typeface="黑体" panose="02010609060101010101" charset="-122"/>
            </a:endParaRPr>
          </a:p>
        </p:txBody>
      </p:sp>
      <p:sp>
        <p:nvSpPr>
          <p:cNvPr id="2" name="文本框 1"/>
          <p:cNvSpPr txBox="1"/>
          <p:nvPr/>
        </p:nvSpPr>
        <p:spPr>
          <a:xfrm>
            <a:off x="124460" y="1318895"/>
            <a:ext cx="8895715" cy="3630930"/>
          </a:xfrm>
          <a:prstGeom prst="rect">
            <a:avLst/>
          </a:prstGeom>
          <a:noFill/>
        </p:spPr>
        <p:txBody>
          <a:bodyPr wrap="square" rtlCol="0" anchor="t">
            <a:spAutoFit/>
          </a:bodyPr>
          <a:p>
            <a:pPr marL="457200" indent="-457200">
              <a:lnSpc>
                <a:spcPct val="150000"/>
              </a:lnSpc>
              <a:buClr>
                <a:srgbClr val="C00000"/>
              </a:buClr>
              <a:buFont typeface="Wingdings" panose="05000000000000000000" pitchFamily="2" charset="2"/>
              <a:buChar char="p"/>
            </a:pPr>
            <a:r>
              <a:rPr lang="zh-CN" altLang="en-US" sz="2000" dirty="0" smtClean="0">
                <a:sym typeface="+mn-ea"/>
              </a:rPr>
              <a:t>根据</a:t>
            </a:r>
            <a:r>
              <a:rPr lang="zh-CN" altLang="en-US" sz="2000" dirty="0">
                <a:sym typeface="+mn-ea"/>
              </a:rPr>
              <a:t>等级保护相关管理文件，等级保护对象的安全保护等级分为以下五级： </a:t>
            </a:r>
            <a:endParaRPr lang="zh-CN" altLang="en-US" sz="2000" dirty="0"/>
          </a:p>
          <a:p>
            <a:r>
              <a:rPr lang="en-US" altLang="zh-CN" sz="2000" dirty="0">
                <a:sym typeface="+mn-ea"/>
              </a:rPr>
              <a:t>a) </a:t>
            </a:r>
            <a:r>
              <a:rPr lang="zh-CN" altLang="en-US" sz="2000" dirty="0">
                <a:sym typeface="+mn-ea"/>
              </a:rPr>
              <a:t>第一级，等级保护对象受到破坏后，会对公民、法人和其他组织的合法权益造成损害，但不损害国家安全、社会秩序和公共利益； </a:t>
            </a:r>
            <a:endParaRPr lang="zh-CN" altLang="en-US" sz="2000" dirty="0"/>
          </a:p>
          <a:p>
            <a:r>
              <a:rPr lang="en-US" altLang="zh-CN" sz="2000" dirty="0">
                <a:sym typeface="+mn-ea"/>
              </a:rPr>
              <a:t>b) </a:t>
            </a:r>
            <a:r>
              <a:rPr lang="zh-CN" altLang="en-US" sz="2000" b="1" dirty="0">
                <a:sym typeface="+mn-ea"/>
              </a:rPr>
              <a:t>第二级</a:t>
            </a:r>
            <a:r>
              <a:rPr lang="zh-CN" altLang="en-US" sz="2000" dirty="0">
                <a:sym typeface="+mn-ea"/>
              </a:rPr>
              <a:t>，等级保护对象受到破坏后，会对</a:t>
            </a:r>
            <a:r>
              <a:rPr lang="zh-CN" altLang="en-US" sz="2000" dirty="0">
                <a:solidFill>
                  <a:srgbClr val="FF0000"/>
                </a:solidFill>
                <a:sym typeface="+mn-ea"/>
              </a:rPr>
              <a:t>公民、法人和其他组织</a:t>
            </a:r>
            <a:r>
              <a:rPr lang="zh-CN" altLang="en-US" sz="2000" dirty="0">
                <a:sym typeface="+mn-ea"/>
              </a:rPr>
              <a:t>的合法权益产生严重损害，或者对</a:t>
            </a:r>
            <a:r>
              <a:rPr lang="zh-CN" altLang="en-US" sz="2000" dirty="0">
                <a:solidFill>
                  <a:srgbClr val="FF0000"/>
                </a:solidFill>
                <a:sym typeface="+mn-ea"/>
              </a:rPr>
              <a:t>社会秩序和公共利益</a:t>
            </a:r>
            <a:r>
              <a:rPr lang="zh-CN" altLang="en-US" sz="2000" dirty="0">
                <a:sym typeface="+mn-ea"/>
              </a:rPr>
              <a:t>造成损害，但不损害</a:t>
            </a:r>
            <a:r>
              <a:rPr lang="zh-CN" altLang="en-US" sz="2000" dirty="0">
                <a:solidFill>
                  <a:srgbClr val="FF0000"/>
                </a:solidFill>
                <a:sym typeface="+mn-ea"/>
              </a:rPr>
              <a:t>国家安全</a:t>
            </a:r>
            <a:r>
              <a:rPr lang="zh-CN" altLang="en-US" sz="2000" dirty="0">
                <a:sym typeface="+mn-ea"/>
              </a:rPr>
              <a:t>； </a:t>
            </a:r>
            <a:endParaRPr lang="zh-CN" altLang="en-US" sz="2000" dirty="0"/>
          </a:p>
          <a:p>
            <a:r>
              <a:rPr lang="en-US" altLang="zh-CN" sz="2000" dirty="0">
                <a:sym typeface="+mn-ea"/>
              </a:rPr>
              <a:t>c) </a:t>
            </a:r>
            <a:r>
              <a:rPr lang="zh-CN" altLang="en-US" sz="2000" b="1" dirty="0">
                <a:sym typeface="+mn-ea"/>
              </a:rPr>
              <a:t>第三级</a:t>
            </a:r>
            <a:r>
              <a:rPr lang="zh-CN" altLang="en-US" sz="2000" dirty="0">
                <a:sym typeface="+mn-ea"/>
              </a:rPr>
              <a:t>，等级保护对象受到破坏后，会对</a:t>
            </a:r>
            <a:r>
              <a:rPr lang="zh-CN" altLang="en-US" sz="2000" dirty="0">
                <a:solidFill>
                  <a:srgbClr val="FF0000"/>
                </a:solidFill>
                <a:sym typeface="+mn-ea"/>
              </a:rPr>
              <a:t>公民、法人和其他组织</a:t>
            </a:r>
            <a:r>
              <a:rPr lang="zh-CN" altLang="en-US" sz="2000" dirty="0">
                <a:sym typeface="+mn-ea"/>
              </a:rPr>
              <a:t>的合法权益产生特别严重损害，或者对</a:t>
            </a:r>
            <a:r>
              <a:rPr lang="zh-CN" altLang="en-US" sz="2000" dirty="0">
                <a:solidFill>
                  <a:srgbClr val="FF0000"/>
                </a:solidFill>
                <a:sym typeface="+mn-ea"/>
              </a:rPr>
              <a:t>社会秩序和公共利益</a:t>
            </a:r>
            <a:r>
              <a:rPr lang="zh-CN" altLang="en-US" sz="2000" dirty="0">
                <a:sym typeface="+mn-ea"/>
              </a:rPr>
              <a:t>造成严重损害，或者对</a:t>
            </a:r>
            <a:r>
              <a:rPr lang="zh-CN" altLang="en-US" sz="2000" dirty="0">
                <a:solidFill>
                  <a:srgbClr val="FF0000"/>
                </a:solidFill>
                <a:sym typeface="+mn-ea"/>
              </a:rPr>
              <a:t>国家安全</a:t>
            </a:r>
            <a:r>
              <a:rPr lang="zh-CN" altLang="en-US" sz="2000" dirty="0">
                <a:sym typeface="+mn-ea"/>
              </a:rPr>
              <a:t>造成损害； </a:t>
            </a:r>
            <a:endParaRPr lang="zh-CN" altLang="en-US" sz="2000" dirty="0"/>
          </a:p>
          <a:p>
            <a:r>
              <a:rPr lang="en-US" altLang="zh-CN" sz="2000" dirty="0">
                <a:sym typeface="+mn-ea"/>
              </a:rPr>
              <a:t>d) </a:t>
            </a:r>
            <a:r>
              <a:rPr lang="zh-CN" altLang="en-US" sz="2000" dirty="0">
                <a:sym typeface="+mn-ea"/>
              </a:rPr>
              <a:t>第四级，等级保护对象受到破坏后，会对</a:t>
            </a:r>
            <a:r>
              <a:rPr lang="zh-CN" altLang="en-US" sz="2000" dirty="0">
                <a:solidFill>
                  <a:srgbClr val="FF0000"/>
                </a:solidFill>
                <a:sym typeface="+mn-ea"/>
              </a:rPr>
              <a:t>社会秩序和公共利益</a:t>
            </a:r>
            <a:r>
              <a:rPr lang="zh-CN" altLang="en-US" sz="2000" dirty="0">
                <a:sym typeface="+mn-ea"/>
              </a:rPr>
              <a:t>造成特别严重损害，或者对</a:t>
            </a:r>
            <a:r>
              <a:rPr lang="zh-CN" altLang="en-US" sz="2000" dirty="0">
                <a:solidFill>
                  <a:srgbClr val="FF0000"/>
                </a:solidFill>
                <a:sym typeface="+mn-ea"/>
              </a:rPr>
              <a:t>国家安全</a:t>
            </a:r>
            <a:r>
              <a:rPr lang="zh-CN" altLang="en-US" sz="2000" dirty="0">
                <a:sym typeface="+mn-ea"/>
              </a:rPr>
              <a:t>造成严重损害； </a:t>
            </a:r>
            <a:endParaRPr lang="zh-CN" altLang="en-US" sz="2000" dirty="0"/>
          </a:p>
          <a:p>
            <a:r>
              <a:rPr lang="en-US" altLang="zh-CN" sz="2000" dirty="0">
                <a:sym typeface="+mn-ea"/>
              </a:rPr>
              <a:t>e) </a:t>
            </a:r>
            <a:r>
              <a:rPr lang="zh-CN" altLang="en-US" sz="2000" dirty="0">
                <a:sym typeface="+mn-ea"/>
              </a:rPr>
              <a:t>第五级，等级保护对象受到破坏后，会对国家安全造成特别严重损害。 </a:t>
            </a:r>
            <a:endParaRPr lang="zh-CN" altLang="en-US" sz="2000"/>
          </a:p>
        </p:txBody>
      </p:sp>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sp>
        <p:nvSpPr>
          <p:cNvPr id="6147" name="内容占位符 2"/>
          <p:cNvSpPr>
            <a:spLocks noGrp="1"/>
          </p:cNvSpPr>
          <p:nvPr/>
        </p:nvSpPr>
        <p:spPr>
          <a:xfrm>
            <a:off x="179705" y="345440"/>
            <a:ext cx="7473950" cy="644525"/>
          </a:xfrm>
          <a:prstGeom prst="rect">
            <a:avLst/>
          </a:prstGeom>
          <a:noFill/>
          <a:ln w="9525">
            <a:noFill/>
            <a:miter lim="800000"/>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Clr>
                <a:srgbClr val="C00000"/>
              </a:buClr>
              <a:buFont typeface="Wingdings" panose="05000000000000000000" pitchFamily="2" charset="2"/>
              <a:buChar char="p"/>
            </a:pPr>
            <a:r>
              <a:rPr lang="zh-CN" altLang="en-US" sz="3600" b="1" dirty="0"/>
              <a:t>定级要素</a:t>
            </a:r>
            <a:r>
              <a:rPr lang="en-US" altLang="zh-CN" sz="3600" b="1" dirty="0"/>
              <a:t>—</a:t>
            </a:r>
            <a:r>
              <a:rPr lang="zh-CN" altLang="en-US" sz="2800" dirty="0"/>
              <a:t>要素与等级的关系</a:t>
            </a:r>
            <a:endParaRPr lang="zh-CN" altLang="en-US" sz="2800" b="1" dirty="0">
              <a:solidFill>
                <a:srgbClr val="C00000"/>
              </a:solidFill>
              <a:latin typeface="华文宋体" panose="02010600040101010101" pitchFamily="2" charset="-122"/>
              <a:ea typeface="华文中宋" panose="02010600040101010101" pitchFamily="2" charset="-122"/>
              <a:sym typeface="华文宋体" panose="02010600040101010101" pitchFamily="2" charset="-122"/>
            </a:endParaRPr>
          </a:p>
        </p:txBody>
      </p:sp>
      <p:pic>
        <p:nvPicPr>
          <p:cNvPr id="4" name="内容占位符 6" descr="未命名.jpg"/>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1074420" y="1504950"/>
            <a:ext cx="6995160" cy="325374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r>
                <a:rPr lang="en-US" altLang="zh-CN" sz="2000" b="1" dirty="0">
                  <a:solidFill>
                    <a:srgbClr val="0D0D27"/>
                  </a:solidFill>
                  <a:ea typeface="微软雅黑" panose="020B0503020204020204" charset="-122"/>
                  <a:cs typeface="+mn-ea"/>
                  <a:sym typeface="+mn-lt"/>
                </a:rPr>
                <a:t>--</a:t>
              </a:r>
              <a:r>
                <a:rPr lang="zh-CN" altLang="en-US" sz="2000" b="1" dirty="0">
                  <a:solidFill>
                    <a:srgbClr val="0D0D27"/>
                  </a:solidFill>
                  <a:ea typeface="微软雅黑" panose="020B0503020204020204" charset="-122"/>
                  <a:cs typeface="+mn-ea"/>
                  <a:sym typeface="+mn-lt"/>
                </a:rPr>
                <a:t>备案资料</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1026"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4765" y="861467"/>
            <a:ext cx="3143346" cy="4314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65241" y="861466"/>
            <a:ext cx="3262428" cy="4314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79302" y="861466"/>
            <a:ext cx="3386594" cy="4314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r>
                <a:rPr lang="en-US" altLang="zh-CN" sz="2000" b="1" dirty="0">
                  <a:solidFill>
                    <a:srgbClr val="0D0D27"/>
                  </a:solidFill>
                  <a:ea typeface="微软雅黑" panose="020B0503020204020204" charset="-122"/>
                  <a:cs typeface="+mn-ea"/>
                  <a:sym typeface="+mn-lt"/>
                </a:rPr>
                <a:t>--</a:t>
              </a:r>
              <a:r>
                <a:rPr lang="zh-CN" altLang="en-US" sz="2000" b="1" dirty="0">
                  <a:solidFill>
                    <a:srgbClr val="0D0D27"/>
                  </a:solidFill>
                  <a:ea typeface="微软雅黑" panose="020B0503020204020204" charset="-122"/>
                  <a:cs typeface="+mn-ea"/>
                  <a:sym typeface="+mn-lt"/>
                </a:rPr>
                <a:t>备案资料</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2"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96651" y="678676"/>
            <a:ext cx="6305550" cy="435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445722"/>
            <a:ext cx="9144000" cy="2248454"/>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endParaRPr lang="zh-CN" altLang="en-US"/>
          </a:p>
        </p:txBody>
      </p:sp>
      <p:sp>
        <p:nvSpPr>
          <p:cNvPr id="3" name="椭圆 2"/>
          <p:cNvSpPr/>
          <p:nvPr/>
        </p:nvSpPr>
        <p:spPr>
          <a:xfrm>
            <a:off x="1148870" y="1755600"/>
            <a:ext cx="1606522" cy="160652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802005" rtl="0" eaLnBrk="1" latinLnBrk="0" hangingPunct="1">
              <a:defRPr sz="1600" kern="1200">
                <a:solidFill>
                  <a:schemeClr val="lt1"/>
                </a:solidFill>
                <a:latin typeface="+mn-lt"/>
                <a:ea typeface="+mn-ea"/>
                <a:cs typeface="+mn-cs"/>
              </a:defRPr>
            </a:lvl1pPr>
            <a:lvl2pPr marL="401320" algn="l" defTabSz="802005" rtl="0" eaLnBrk="1" latinLnBrk="0" hangingPunct="1">
              <a:defRPr sz="1600" kern="1200">
                <a:solidFill>
                  <a:schemeClr val="lt1"/>
                </a:solidFill>
                <a:latin typeface="+mn-lt"/>
                <a:ea typeface="+mn-ea"/>
                <a:cs typeface="+mn-cs"/>
              </a:defRPr>
            </a:lvl2pPr>
            <a:lvl3pPr marL="802005" algn="l" defTabSz="802005" rtl="0" eaLnBrk="1" latinLnBrk="0" hangingPunct="1">
              <a:defRPr sz="1600" kern="1200">
                <a:solidFill>
                  <a:schemeClr val="lt1"/>
                </a:solidFill>
                <a:latin typeface="+mn-lt"/>
                <a:ea typeface="+mn-ea"/>
                <a:cs typeface="+mn-cs"/>
              </a:defRPr>
            </a:lvl3pPr>
            <a:lvl4pPr marL="1203325" algn="l" defTabSz="802005" rtl="0" eaLnBrk="1" latinLnBrk="0" hangingPunct="1">
              <a:defRPr sz="1600" kern="1200">
                <a:solidFill>
                  <a:schemeClr val="lt1"/>
                </a:solidFill>
                <a:latin typeface="+mn-lt"/>
                <a:ea typeface="+mn-ea"/>
                <a:cs typeface="+mn-cs"/>
              </a:defRPr>
            </a:lvl4pPr>
            <a:lvl5pPr marL="1604645" algn="l" defTabSz="802005" rtl="0" eaLnBrk="1" latinLnBrk="0" hangingPunct="1">
              <a:defRPr sz="1600" kern="1200">
                <a:solidFill>
                  <a:schemeClr val="lt1"/>
                </a:solidFill>
                <a:latin typeface="+mn-lt"/>
                <a:ea typeface="+mn-ea"/>
                <a:cs typeface="+mn-cs"/>
              </a:defRPr>
            </a:lvl5pPr>
            <a:lvl6pPr marL="2005965" algn="l" defTabSz="802005" rtl="0" eaLnBrk="1" latinLnBrk="0" hangingPunct="1">
              <a:defRPr sz="1600" kern="1200">
                <a:solidFill>
                  <a:schemeClr val="lt1"/>
                </a:solidFill>
                <a:latin typeface="+mn-lt"/>
                <a:ea typeface="+mn-ea"/>
                <a:cs typeface="+mn-cs"/>
              </a:defRPr>
            </a:lvl6pPr>
            <a:lvl7pPr marL="2406650" algn="l" defTabSz="802005" rtl="0" eaLnBrk="1" latinLnBrk="0" hangingPunct="1">
              <a:defRPr sz="1600" kern="1200">
                <a:solidFill>
                  <a:schemeClr val="lt1"/>
                </a:solidFill>
                <a:latin typeface="+mn-lt"/>
                <a:ea typeface="+mn-ea"/>
                <a:cs typeface="+mn-cs"/>
              </a:defRPr>
            </a:lvl7pPr>
            <a:lvl8pPr marL="2807970" algn="l" defTabSz="802005" rtl="0" eaLnBrk="1" latinLnBrk="0" hangingPunct="1">
              <a:defRPr sz="1600" kern="1200">
                <a:solidFill>
                  <a:schemeClr val="lt1"/>
                </a:solidFill>
                <a:latin typeface="+mn-lt"/>
                <a:ea typeface="+mn-ea"/>
                <a:cs typeface="+mn-cs"/>
              </a:defRPr>
            </a:lvl8pPr>
            <a:lvl9pPr marL="3209290" algn="l" defTabSz="802005" rtl="0" eaLnBrk="1" latinLnBrk="0" hangingPunct="1">
              <a:defRPr sz="1600" kern="1200">
                <a:solidFill>
                  <a:schemeClr val="lt1"/>
                </a:solidFill>
                <a:latin typeface="+mn-lt"/>
                <a:ea typeface="+mn-ea"/>
                <a:cs typeface="+mn-cs"/>
              </a:defRPr>
            </a:lvl9pPr>
          </a:lstStyle>
          <a:p>
            <a:pPr algn="ctr"/>
            <a:r>
              <a:rPr lang="en-US" altLang="zh-CN" sz="6600" dirty="0">
                <a:solidFill>
                  <a:srgbClr val="2D3C87"/>
                </a:solidFill>
              </a:rPr>
              <a:t>04</a:t>
            </a:r>
            <a:endParaRPr lang="en-US" altLang="zh-CN" sz="6600" dirty="0">
              <a:solidFill>
                <a:srgbClr val="2D3C87"/>
              </a:solidFill>
            </a:endParaRPr>
          </a:p>
        </p:txBody>
      </p:sp>
      <p:sp>
        <p:nvSpPr>
          <p:cNvPr id="4" name="TextBox 3"/>
          <p:cNvSpPr txBox="1"/>
          <p:nvPr/>
        </p:nvSpPr>
        <p:spPr>
          <a:xfrm>
            <a:off x="3527963" y="1786073"/>
            <a:ext cx="2926080" cy="92202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zh-CN" altLang="en-US" sz="5400" dirty="0">
                <a:solidFill>
                  <a:schemeClr val="bg1"/>
                </a:solidFill>
                <a:latin typeface="微软雅黑" panose="020B0503020204020204" charset="-122"/>
                <a:ea typeface="微软雅黑" panose="020B0503020204020204" charset="-122"/>
              </a:rPr>
              <a:t>等保测评</a:t>
            </a:r>
            <a:endParaRPr lang="zh-CN" altLang="en-US" sz="5400" dirty="0">
              <a:solidFill>
                <a:schemeClr val="bg1"/>
              </a:solidFill>
              <a:latin typeface="微软雅黑" panose="020B0503020204020204" charset="-122"/>
              <a:ea typeface="微软雅黑" panose="020B0503020204020204" charset="-122"/>
            </a:endParaRPr>
          </a:p>
        </p:txBody>
      </p:sp>
      <p:sp>
        <p:nvSpPr>
          <p:cNvPr id="5" name="TextBox 3"/>
          <p:cNvSpPr txBox="1"/>
          <p:nvPr/>
        </p:nvSpPr>
        <p:spPr>
          <a:xfrm>
            <a:off x="3300379" y="2816043"/>
            <a:ext cx="5516880" cy="398780"/>
          </a:xfrm>
          <a:prstGeom prst="rect">
            <a:avLst/>
          </a:prstGeom>
          <a:noFill/>
        </p:spPr>
        <p:txBody>
          <a:bodyPr wrap="none" rtlCol="0">
            <a:spAutoFit/>
          </a:bodyPr>
          <a:lstStyle>
            <a:defPPr>
              <a:defRPr lang="zh-CN"/>
            </a:defPPr>
            <a:lvl1pPr marL="0" algn="l" defTabSz="802005" rtl="0" eaLnBrk="1" latinLnBrk="0" hangingPunct="1">
              <a:defRPr sz="1600" kern="1200">
                <a:solidFill>
                  <a:schemeClr val="tx1"/>
                </a:solidFill>
                <a:latin typeface="+mn-lt"/>
                <a:ea typeface="+mn-ea"/>
                <a:cs typeface="+mn-cs"/>
              </a:defRPr>
            </a:lvl1pPr>
            <a:lvl2pPr marL="401320" algn="l" defTabSz="802005" rtl="0" eaLnBrk="1" latinLnBrk="0" hangingPunct="1">
              <a:defRPr sz="1600" kern="1200">
                <a:solidFill>
                  <a:schemeClr val="tx1"/>
                </a:solidFill>
                <a:latin typeface="+mn-lt"/>
                <a:ea typeface="+mn-ea"/>
                <a:cs typeface="+mn-cs"/>
              </a:defRPr>
            </a:lvl2pPr>
            <a:lvl3pPr marL="802005" algn="l" defTabSz="802005" rtl="0" eaLnBrk="1" latinLnBrk="0" hangingPunct="1">
              <a:defRPr sz="1600" kern="1200">
                <a:solidFill>
                  <a:schemeClr val="tx1"/>
                </a:solidFill>
                <a:latin typeface="+mn-lt"/>
                <a:ea typeface="+mn-ea"/>
                <a:cs typeface="+mn-cs"/>
              </a:defRPr>
            </a:lvl3pPr>
            <a:lvl4pPr marL="1203325" algn="l" defTabSz="802005" rtl="0" eaLnBrk="1" latinLnBrk="0" hangingPunct="1">
              <a:defRPr sz="1600" kern="1200">
                <a:solidFill>
                  <a:schemeClr val="tx1"/>
                </a:solidFill>
                <a:latin typeface="+mn-lt"/>
                <a:ea typeface="+mn-ea"/>
                <a:cs typeface="+mn-cs"/>
              </a:defRPr>
            </a:lvl4pPr>
            <a:lvl5pPr marL="1604645" algn="l" defTabSz="802005" rtl="0" eaLnBrk="1" latinLnBrk="0" hangingPunct="1">
              <a:defRPr sz="1600" kern="1200">
                <a:solidFill>
                  <a:schemeClr val="tx1"/>
                </a:solidFill>
                <a:latin typeface="+mn-lt"/>
                <a:ea typeface="+mn-ea"/>
                <a:cs typeface="+mn-cs"/>
              </a:defRPr>
            </a:lvl5pPr>
            <a:lvl6pPr marL="2005965" algn="l" defTabSz="802005" rtl="0" eaLnBrk="1" latinLnBrk="0" hangingPunct="1">
              <a:defRPr sz="1600" kern="1200">
                <a:solidFill>
                  <a:schemeClr val="tx1"/>
                </a:solidFill>
                <a:latin typeface="+mn-lt"/>
                <a:ea typeface="+mn-ea"/>
                <a:cs typeface="+mn-cs"/>
              </a:defRPr>
            </a:lvl6pPr>
            <a:lvl7pPr marL="2406650" algn="l" defTabSz="802005" rtl="0" eaLnBrk="1" latinLnBrk="0" hangingPunct="1">
              <a:defRPr sz="1600" kern="1200">
                <a:solidFill>
                  <a:schemeClr val="tx1"/>
                </a:solidFill>
                <a:latin typeface="+mn-lt"/>
                <a:ea typeface="+mn-ea"/>
                <a:cs typeface="+mn-cs"/>
              </a:defRPr>
            </a:lvl7pPr>
            <a:lvl8pPr marL="2807970" algn="l" defTabSz="802005" rtl="0" eaLnBrk="1" latinLnBrk="0" hangingPunct="1">
              <a:defRPr sz="1600" kern="1200">
                <a:solidFill>
                  <a:schemeClr val="tx1"/>
                </a:solidFill>
                <a:latin typeface="+mn-lt"/>
                <a:ea typeface="+mn-ea"/>
                <a:cs typeface="+mn-cs"/>
              </a:defRPr>
            </a:lvl8pPr>
            <a:lvl9pPr marL="3209290" algn="l" defTabSz="802005" rtl="0" eaLnBrk="1" latinLnBrk="0" hangingPunct="1">
              <a:defRPr sz="1600" kern="1200">
                <a:solidFill>
                  <a:schemeClr val="tx1"/>
                </a:solidFill>
                <a:latin typeface="+mn-lt"/>
                <a:ea typeface="+mn-ea"/>
                <a:cs typeface="+mn-cs"/>
              </a:defRPr>
            </a:lvl9pPr>
          </a:lstStyle>
          <a:p>
            <a:r>
              <a:rPr lang="zh-CN" altLang="en-US" sz="2000" dirty="0">
                <a:solidFill>
                  <a:schemeClr val="bg1"/>
                </a:solidFill>
                <a:latin typeface="微软雅黑 Light" panose="020B0502040204020203" pitchFamily="34" charset="-122"/>
                <a:ea typeface="微软雅黑 Light" panose="020B0502040204020203" pitchFamily="34" charset="-122"/>
              </a:rPr>
              <a:t>项目核心观点、前期调研、现场实施、报告编写</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6" name="图片 5" descr="1网安检测LOGO-RGB-02"/>
          <p:cNvPicPr>
            <a:picLocks noChangeAspect="1"/>
          </p:cNvPicPr>
          <p:nvPr/>
        </p:nvPicPr>
        <p:blipFill>
          <a:blip r:embed="rId1"/>
          <a:stretch>
            <a:fillRect/>
          </a:stretch>
        </p:blipFill>
        <p:spPr>
          <a:xfrm>
            <a:off x="7524115" y="81280"/>
            <a:ext cx="1560830" cy="520065"/>
          </a:xfrm>
          <a:prstGeom prst="rect">
            <a:avLst/>
          </a:prstGeom>
        </p:spPr>
      </p:pic>
    </p:spTree>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sp>
        <p:nvSpPr>
          <p:cNvPr id="2" name="内容占位符 2"/>
          <p:cNvSpPr>
            <a:spLocks noGrp="1"/>
          </p:cNvSpPr>
          <p:nvPr/>
        </p:nvSpPr>
        <p:spPr>
          <a:xfrm>
            <a:off x="365125" y="601633"/>
            <a:ext cx="8229600" cy="4310062"/>
          </a:xfrm>
          <a:prstGeom prst="rect">
            <a:avLst/>
          </a:prstGeom>
          <a:noFill/>
          <a:ln w="9525">
            <a:noFill/>
            <a:miter lim="800000"/>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Clr>
                <a:srgbClr val="C00000"/>
              </a:buClr>
              <a:buFont typeface="Wingdings" panose="05000000000000000000" pitchFamily="2" charset="2"/>
              <a:buChar char="p"/>
            </a:pPr>
            <a:r>
              <a:rPr lang="zh-CN" altLang="en-US" sz="2800" b="1" dirty="0">
                <a:solidFill>
                  <a:srgbClr val="C00000"/>
                </a:solidFill>
                <a:latin typeface="华文宋体" panose="02010600040101010101" pitchFamily="2" charset="-122"/>
                <a:ea typeface="华文中宋" panose="02010600040101010101" pitchFamily="2" charset="-122"/>
              </a:rPr>
              <a:t>核心观点</a:t>
            </a:r>
            <a:endParaRPr lang="en-US" altLang="zh-CN" sz="2800" b="1" dirty="0">
              <a:solidFill>
                <a:srgbClr val="C00000"/>
              </a:solidFill>
              <a:latin typeface="华文宋体" panose="02010600040101010101" pitchFamily="2" charset="-122"/>
              <a:ea typeface="华文中宋" panose="02010600040101010101" pitchFamily="2" charset="-122"/>
            </a:endParaRPr>
          </a:p>
          <a:p>
            <a:pPr lvl="0" eaLnBrk="1" hangingPunct="1">
              <a:lnSpc>
                <a:spcPct val="150000"/>
              </a:lnSpc>
            </a:pPr>
            <a:r>
              <a:rPr lang="zh-CN" altLang="en-US" sz="2800" dirty="0"/>
              <a:t>信息系统等级保护测评是</a:t>
            </a:r>
            <a:r>
              <a:rPr lang="zh-CN" altLang="en-US" sz="2800" dirty="0">
                <a:solidFill>
                  <a:srgbClr val="FF0000"/>
                </a:solidFill>
              </a:rPr>
              <a:t>国家强制</a:t>
            </a:r>
            <a:r>
              <a:rPr lang="zh-CN" altLang="en-US" sz="2800" dirty="0"/>
              <a:t>的合规性检查</a:t>
            </a:r>
            <a:endParaRPr lang="zh-CN" altLang="en-US" sz="2800" dirty="0"/>
          </a:p>
          <a:p>
            <a:pPr lvl="0" eaLnBrk="1" hangingPunct="1">
              <a:lnSpc>
                <a:spcPct val="150000"/>
              </a:lnSpc>
            </a:pPr>
            <a:endParaRPr lang="zh-CN" altLang="en-US" sz="2800" dirty="0"/>
          </a:p>
          <a:p>
            <a:pPr lvl="0" eaLnBrk="1" hangingPunct="1">
              <a:lnSpc>
                <a:spcPct val="150000"/>
              </a:lnSpc>
            </a:pPr>
            <a:r>
              <a:rPr lang="zh-CN" altLang="en-US" sz="2800" dirty="0"/>
              <a:t>等级保护的目的是加强信息系统的安全防范能力</a:t>
            </a:r>
            <a:endParaRPr lang="zh-CN" altLang="en-US" sz="2800" dirty="0"/>
          </a:p>
          <a:p>
            <a:pPr lvl="0" eaLnBrk="1" hangingPunct="1">
              <a:lnSpc>
                <a:spcPct val="150000"/>
              </a:lnSpc>
            </a:pPr>
            <a:endParaRPr lang="en-US" altLang="zh-CN" sz="2800" dirty="0"/>
          </a:p>
          <a:p>
            <a:pPr lvl="0" eaLnBrk="1" hangingPunct="1">
              <a:lnSpc>
                <a:spcPct val="150000"/>
              </a:lnSpc>
            </a:pPr>
            <a:r>
              <a:rPr lang="zh-CN" altLang="en-US" sz="2800" dirty="0"/>
              <a:t>等级保护过程是系统安全能力完善的过程</a:t>
            </a:r>
            <a:endParaRPr lang="zh-CN" altLang="en-US" sz="2800" dirty="0"/>
          </a:p>
          <a:p>
            <a:pPr eaLnBrk="1" hangingPunct="1">
              <a:lnSpc>
                <a:spcPct val="150000"/>
              </a:lnSpc>
            </a:pPr>
            <a:endParaRPr lang="zh-CN" altLang="en-US" sz="2800" dirty="0"/>
          </a:p>
        </p:txBody>
      </p:sp>
    </p:spTree>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6" name="图片 5"/>
          <p:cNvPicPr>
            <a:picLocks noChangeAspect="1"/>
          </p:cNvPicPr>
          <p:nvPr/>
        </p:nvPicPr>
        <p:blipFill>
          <a:blip r:embed="rId1"/>
          <a:stretch>
            <a:fillRect/>
          </a:stretch>
        </p:blipFill>
        <p:spPr>
          <a:xfrm>
            <a:off x="99695" y="1699260"/>
            <a:ext cx="4432935" cy="3135630"/>
          </a:xfrm>
          <a:prstGeom prst="rect">
            <a:avLst/>
          </a:prstGeom>
        </p:spPr>
      </p:pic>
      <p:sp>
        <p:nvSpPr>
          <p:cNvPr id="12" name="矩形 11"/>
          <p:cNvSpPr/>
          <p:nvPr/>
        </p:nvSpPr>
        <p:spPr>
          <a:xfrm>
            <a:off x="4533265" y="702945"/>
            <a:ext cx="4611370" cy="4661535"/>
          </a:xfrm>
          <a:prstGeom prst="rect">
            <a:avLst/>
          </a:prstGeom>
        </p:spPr>
        <p:txBody>
          <a:bodyPr wrap="square">
            <a:spAutoFit/>
          </a:bodyPr>
          <a:p>
            <a:pPr marL="285750" indent="-285750">
              <a:lnSpc>
                <a:spcPct val="150000"/>
              </a:lnSpc>
              <a:buFont typeface="Wingdings" panose="05000000000000000000" pitchFamily="2" charset="2"/>
              <a:buChar char="n"/>
            </a:pPr>
            <a:r>
              <a:rPr lang="zh-CN" altLang="en-US" sz="2000" dirty="0">
                <a:latin typeface="微软雅黑" panose="020B0503020204020204" charset="-122"/>
                <a:ea typeface="微软雅黑" panose="020B0503020204020204" charset="-122"/>
              </a:rPr>
              <a:t>维护国家安全的需要：基础信息网络与重要信息系统已经成为国家的关键基础设置；</a:t>
            </a:r>
            <a:r>
              <a:rPr lang="zh-CN" altLang="en-US" sz="2000" dirty="0">
                <a:solidFill>
                  <a:srgbClr val="FF0000"/>
                </a:solidFill>
                <a:latin typeface="微软雅黑" panose="020B0503020204020204" charset="-122"/>
                <a:ea typeface="微软雅黑" panose="020B0503020204020204" charset="-122"/>
              </a:rPr>
              <a:t>网络安全</a:t>
            </a:r>
            <a:r>
              <a:rPr lang="zh-CN" altLang="en-US" sz="2000" dirty="0">
                <a:solidFill>
                  <a:schemeClr val="tx1"/>
                </a:solidFill>
                <a:latin typeface="微软雅黑" panose="020B0503020204020204" charset="-122"/>
                <a:ea typeface="微软雅黑" panose="020B0503020204020204" charset="-122"/>
              </a:rPr>
              <a:t>是</a:t>
            </a:r>
            <a:r>
              <a:rPr lang="zh-CN" altLang="en-US" sz="2000" dirty="0">
                <a:latin typeface="微软雅黑" panose="020B0503020204020204" charset="-122"/>
                <a:ea typeface="微软雅黑" panose="020B0503020204020204" charset="-122"/>
              </a:rPr>
              <a:t>国家安全的重要组成部分</a:t>
            </a:r>
            <a:r>
              <a:rPr lang="zh-CN" altLang="en-US" sz="2000" b="1" dirty="0">
                <a:latin typeface="微软雅黑" panose="020B0503020204020204" charset="-122"/>
                <a:ea typeface="微软雅黑" panose="020B0503020204020204" charset="-122"/>
              </a:rPr>
              <a:t>；</a:t>
            </a:r>
            <a:endParaRPr lang="zh-CN" altLang="en-US" dirty="0">
              <a:latin typeface="楷体" panose="02010609060101010101" pitchFamily="49" charset="-122"/>
              <a:ea typeface="楷体" panose="02010609060101010101" pitchFamily="49" charset="-122"/>
              <a:sym typeface="+mn-ea"/>
            </a:endParaRPr>
          </a:p>
          <a:p>
            <a:pPr marL="285750" indent="-285750">
              <a:lnSpc>
                <a:spcPct val="150000"/>
              </a:lnSpc>
              <a:buFont typeface="Wingdings" panose="05000000000000000000" pitchFamily="2" charset="2"/>
              <a:buChar char="n"/>
            </a:pPr>
            <a:r>
              <a:rPr lang="zh-CN" altLang="en-US" sz="2000" dirty="0">
                <a:latin typeface="微软雅黑" panose="020B0503020204020204" charset="-122"/>
                <a:ea typeface="微软雅黑" panose="020B0503020204020204" charset="-122"/>
              </a:rPr>
              <a:t>信息安全形势严峻：黑客攻击、入侵、破坏、信息泄露、个人敏感信息泄露、电信诈骗等对基础信息网络和重要信息系统的违法犯罪持续上升；基础信息网络和重要信息系统安全隐患严重</a:t>
            </a:r>
            <a:r>
              <a:rPr lang="zh-CN" altLang="en-US" sz="2000" b="1" dirty="0">
                <a:latin typeface="微软雅黑" panose="020B0503020204020204" charset="-122"/>
                <a:ea typeface="微软雅黑" panose="020B0503020204020204" charset="-122"/>
              </a:rPr>
              <a:t>。</a:t>
            </a:r>
            <a:endParaRPr lang="zh-CN" altLang="en-US" sz="2000" b="1" dirty="0">
              <a:latin typeface="微软雅黑" panose="020B0503020204020204" charset="-122"/>
              <a:ea typeface="微软雅黑" panose="020B0503020204020204" charset="-122"/>
            </a:endParaRPr>
          </a:p>
          <a:p>
            <a:pPr>
              <a:lnSpc>
                <a:spcPct val="150000"/>
              </a:lnSpc>
            </a:pPr>
            <a:endParaRPr lang="zh-CN" altLang="en-US" dirty="0">
              <a:latin typeface="楷体" panose="02010609060101010101" pitchFamily="49" charset="-122"/>
              <a:ea typeface="楷体" panose="02010609060101010101" pitchFamily="49" charset="-122"/>
            </a:endParaRPr>
          </a:p>
        </p:txBody>
      </p:sp>
      <p:sp>
        <p:nvSpPr>
          <p:cNvPr id="11" name="矩形 10"/>
          <p:cNvSpPr/>
          <p:nvPr/>
        </p:nvSpPr>
        <p:spPr>
          <a:xfrm>
            <a:off x="2743200" y="92075"/>
            <a:ext cx="5908675" cy="521970"/>
          </a:xfrm>
          <a:prstGeom prst="rect">
            <a:avLst/>
          </a:prstGeom>
        </p:spPr>
        <p:txBody>
          <a:bodyPr wrap="square">
            <a:spAutoFit/>
          </a:bodyPr>
          <a:p>
            <a:r>
              <a:rPr lang="zh-CN" altLang="en-US" sz="2800" b="1" dirty="0">
                <a:solidFill>
                  <a:srgbClr val="FF0000"/>
                </a:solidFill>
                <a:latin typeface="微软雅黑" panose="020B0503020204020204" charset="-122"/>
                <a:ea typeface="微软雅黑" panose="020B0503020204020204" charset="-122"/>
              </a:rPr>
              <a:t> 国家强制实施等级保护制度的原因：</a:t>
            </a:r>
            <a:endParaRPr lang="zh-CN" altLang="en-US" sz="2800" dirty="0">
              <a:solidFill>
                <a:srgbClr val="FF0000"/>
              </a:solidFill>
            </a:endParaRPr>
          </a:p>
        </p:txBody>
      </p:sp>
    </p:spTree>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sp>
        <p:nvSpPr>
          <p:cNvPr id="2" name="内容占位符 2"/>
          <p:cNvSpPr>
            <a:spLocks noGrp="1"/>
          </p:cNvSpPr>
          <p:nvPr/>
        </p:nvSpPr>
        <p:spPr>
          <a:xfrm>
            <a:off x="365125" y="601345"/>
            <a:ext cx="2287905" cy="589915"/>
          </a:xfrm>
          <a:prstGeom prst="rect">
            <a:avLst/>
          </a:prstGeom>
          <a:noFill/>
          <a:ln w="9525">
            <a:noFill/>
            <a:miter lim="800000"/>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微软雅黑" panose="020B0503020204020204" charset="-122"/>
                <a:ea typeface="微软雅黑" panose="020B0503020204020204"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50000"/>
              </a:lnSpc>
              <a:buClr>
                <a:srgbClr val="C00000"/>
              </a:buClr>
              <a:buFont typeface="Wingdings" panose="05000000000000000000" pitchFamily="2" charset="2"/>
              <a:buChar char="p"/>
            </a:pPr>
            <a:r>
              <a:rPr lang="zh-CN" altLang="en-US" sz="2800" dirty="0">
                <a:solidFill>
                  <a:srgbClr val="FF0000"/>
                </a:solidFill>
              </a:rPr>
              <a:t>最终目标</a:t>
            </a:r>
            <a:endParaRPr lang="zh-CN" altLang="en-US" sz="2800" dirty="0">
              <a:solidFill>
                <a:srgbClr val="FF0000"/>
              </a:solidFill>
            </a:endParaRPr>
          </a:p>
          <a:p>
            <a:pPr eaLnBrk="1" hangingPunct="1">
              <a:lnSpc>
                <a:spcPct val="150000"/>
              </a:lnSpc>
            </a:pPr>
            <a:endParaRPr lang="zh-CN" altLang="en-US" sz="2800" dirty="0">
              <a:solidFill>
                <a:srgbClr val="FF0000"/>
              </a:solidFill>
            </a:endParaRPr>
          </a:p>
        </p:txBody>
      </p:sp>
      <p:sp>
        <p:nvSpPr>
          <p:cNvPr id="3" name="文本框 2"/>
          <p:cNvSpPr txBox="1"/>
          <p:nvPr/>
        </p:nvSpPr>
        <p:spPr>
          <a:xfrm>
            <a:off x="240030" y="1478915"/>
            <a:ext cx="8585200" cy="3415030"/>
          </a:xfrm>
          <a:prstGeom prst="rect">
            <a:avLst/>
          </a:prstGeom>
          <a:noFill/>
        </p:spPr>
        <p:txBody>
          <a:bodyPr wrap="square" rtlCol="0" anchor="t">
            <a:spAutoFit/>
          </a:bodyPr>
          <a:lstStyle/>
          <a:p>
            <a:r>
              <a:rPr lang="en-US" altLang="zh-CN" sz="3600"/>
              <a:t>	</a:t>
            </a:r>
            <a:r>
              <a:rPr lang="zh-CN" altLang="en-US" sz="3600"/>
              <a:t>通过对信息系统的安全测评来评判目前信息系统安全保护的程度或水平与国家信息系统安全等级保护要求之间的</a:t>
            </a:r>
            <a:r>
              <a:rPr lang="zh-CN" altLang="en-US" sz="3600" b="1">
                <a:solidFill>
                  <a:srgbClr val="FF0000"/>
                </a:solidFill>
              </a:rPr>
              <a:t>差距</a:t>
            </a:r>
            <a:r>
              <a:rPr lang="zh-CN" altLang="en-US" sz="3600"/>
              <a:t>，以便指导对信息系统进行安全方面的</a:t>
            </a:r>
            <a:r>
              <a:rPr lang="zh-CN" altLang="en-US" sz="3600" b="1">
                <a:solidFill>
                  <a:srgbClr val="FF0000"/>
                </a:solidFill>
              </a:rPr>
              <a:t>调整和改进</a:t>
            </a:r>
            <a:r>
              <a:rPr lang="zh-CN" altLang="en-US" sz="3600"/>
              <a:t>，确保信息系统的安全</a:t>
            </a:r>
            <a:r>
              <a:rPr lang="zh-CN" altLang="en-US" sz="3600" b="1">
                <a:solidFill>
                  <a:srgbClr val="FF0000"/>
                </a:solidFill>
              </a:rPr>
              <a:t>防护水平</a:t>
            </a:r>
            <a:r>
              <a:rPr lang="zh-CN" altLang="en-US" sz="3600"/>
              <a:t>达到国家信息系统安全等级保护的要求。</a:t>
            </a:r>
            <a:endParaRPr lang="zh-CN" altLang="en-US" sz="3600"/>
          </a:p>
        </p:txBody>
      </p:sp>
    </p:spTree>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9465" y="152004"/>
            <a:ext cx="8868077" cy="449574"/>
            <a:chOff x="161326" y="284535"/>
            <a:chExt cx="11298961" cy="572810"/>
          </a:xfrm>
        </p:grpSpPr>
        <p:sp>
          <p:nvSpPr>
            <p:cNvPr id="34" name="文本框 32"/>
            <p:cNvSpPr txBox="1"/>
            <p:nvPr/>
          </p:nvSpPr>
          <p:spPr>
            <a:xfrm>
              <a:off x="161326" y="284535"/>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等保流程</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2" name="图片 1"/>
          <p:cNvPicPr>
            <a:picLocks noChangeAspect="1"/>
          </p:cNvPicPr>
          <p:nvPr/>
        </p:nvPicPr>
        <p:blipFill>
          <a:blip r:embed="rId1"/>
          <a:stretch>
            <a:fillRect/>
          </a:stretch>
        </p:blipFill>
        <p:spPr>
          <a:xfrm>
            <a:off x="496570" y="695325"/>
            <a:ext cx="7924800" cy="4287520"/>
          </a:xfrm>
          <a:prstGeom prst="rect">
            <a:avLst/>
          </a:prstGeom>
        </p:spPr>
      </p:pic>
    </p:spTree>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5" y="70089"/>
            <a:ext cx="8876967" cy="531489"/>
            <a:chOff x="149999" y="180166"/>
            <a:chExt cx="11310288" cy="677179"/>
          </a:xfrm>
        </p:grpSpPr>
        <p:sp>
          <p:nvSpPr>
            <p:cNvPr id="34" name="文本框 32"/>
            <p:cNvSpPr txBox="1"/>
            <p:nvPr/>
          </p:nvSpPr>
          <p:spPr>
            <a:xfrm>
              <a:off x="149999" y="180166"/>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sp>
        <p:nvSpPr>
          <p:cNvPr id="5" name="矩形 4"/>
          <p:cNvSpPr/>
          <p:nvPr/>
        </p:nvSpPr>
        <p:spPr>
          <a:xfrm>
            <a:off x="525145" y="370840"/>
            <a:ext cx="8093710" cy="4799965"/>
          </a:xfrm>
          <a:prstGeom prst="rect">
            <a:avLst/>
          </a:prstGeom>
        </p:spPr>
        <p:txBody>
          <a:bodyPr wrap="square">
            <a:spAutoFit/>
          </a:bodyPr>
          <a:lstStyle/>
          <a:p>
            <a:pPr marL="0" lvl="1" indent="0">
              <a:lnSpc>
                <a:spcPct val="150000"/>
              </a:lnSpc>
              <a:buClr>
                <a:srgbClr val="C00000"/>
              </a:buClr>
              <a:buFont typeface="Wingdings" panose="05000000000000000000" pitchFamily="2" charset="2"/>
              <a:buChar char="p"/>
              <a:defRPr/>
            </a:pPr>
            <a:r>
              <a:rPr lang="zh-CN" altLang="en-US" sz="2800" b="1" dirty="0">
                <a:solidFill>
                  <a:schemeClr val="tx1"/>
                </a:solidFill>
                <a:latin typeface="华文宋体" panose="02010600040101010101" pitchFamily="2" charset="-122"/>
                <a:ea typeface="华文中宋" panose="02010600040101010101" pitchFamily="2" charset="-122"/>
              </a:rPr>
              <a:t>现场测评：</a:t>
            </a:r>
            <a:endParaRPr lang="en-US" altLang="zh-CN" sz="2800" b="1" dirty="0">
              <a:solidFill>
                <a:schemeClr val="tx1"/>
              </a:solidFill>
              <a:latin typeface="华文宋体" panose="02010600040101010101" pitchFamily="2" charset="-122"/>
              <a:ea typeface="华文中宋" panose="02010600040101010101" pitchFamily="2" charset="-122"/>
            </a:endParaRPr>
          </a:p>
          <a:p>
            <a:pPr marL="742950" lvl="2" indent="-342900">
              <a:lnSpc>
                <a:spcPct val="150000"/>
              </a:lnSpc>
              <a:buClr>
                <a:srgbClr val="C00000"/>
              </a:buClr>
              <a:buFont typeface="Wingdings" panose="05000000000000000000" pitchFamily="2" charset="2"/>
              <a:buChar char="n"/>
              <a:defRPr/>
            </a:pPr>
            <a:r>
              <a:rPr lang="zh-CN" altLang="en-US" sz="2400" b="1" dirty="0">
                <a:solidFill>
                  <a:schemeClr val="tx1"/>
                </a:solidFill>
              </a:rPr>
              <a:t>访谈</a:t>
            </a:r>
            <a:endParaRPr lang="en-US" altLang="zh-CN" sz="2400" b="1" dirty="0">
              <a:solidFill>
                <a:schemeClr val="tx1"/>
              </a:solidFill>
            </a:endParaRPr>
          </a:p>
          <a:p>
            <a:pPr marL="857250" lvl="3" indent="0">
              <a:lnSpc>
                <a:spcPct val="150000"/>
              </a:lnSpc>
              <a:buClr>
                <a:srgbClr val="C00000"/>
              </a:buClr>
              <a:buFont typeface="Wingdings" panose="05000000000000000000" pitchFamily="2" charset="2"/>
              <a:buChar char="p"/>
              <a:defRPr/>
            </a:pPr>
            <a:r>
              <a:rPr lang="zh-CN" altLang="en-US" sz="2000" b="1" dirty="0">
                <a:solidFill>
                  <a:schemeClr val="tx1"/>
                </a:solidFill>
              </a:rPr>
              <a:t>通过访谈了解机房、网络、应用系统、操作系统、数据库、安全管理的基本情况</a:t>
            </a:r>
            <a:endParaRPr lang="en-US" altLang="zh-CN" sz="2000" b="1" dirty="0">
              <a:solidFill>
                <a:schemeClr val="tx1"/>
              </a:solidFill>
            </a:endParaRPr>
          </a:p>
          <a:p>
            <a:pPr marL="742950" lvl="2" indent="-342900">
              <a:lnSpc>
                <a:spcPct val="150000"/>
              </a:lnSpc>
              <a:buClr>
                <a:srgbClr val="C00000"/>
              </a:buClr>
              <a:buFont typeface="Wingdings" panose="05000000000000000000" pitchFamily="2" charset="2"/>
              <a:buChar char="n"/>
              <a:defRPr/>
            </a:pPr>
            <a:r>
              <a:rPr lang="zh-CN" altLang="en-US" sz="2400" b="1" dirty="0">
                <a:solidFill>
                  <a:schemeClr val="tx1"/>
                </a:solidFill>
                <a:latin typeface="华文宋体" panose="02010600040101010101" pitchFamily="2" charset="-122"/>
                <a:ea typeface="华文中宋" panose="02010600040101010101" pitchFamily="2" charset="-122"/>
              </a:rPr>
              <a:t>检查</a:t>
            </a:r>
            <a:endParaRPr lang="en-US" altLang="zh-CN" sz="2400" b="1" dirty="0">
              <a:solidFill>
                <a:schemeClr val="tx1"/>
              </a:solidFill>
              <a:latin typeface="华文宋体" panose="02010600040101010101" pitchFamily="2" charset="-122"/>
              <a:ea typeface="华文中宋" panose="02010600040101010101" pitchFamily="2" charset="-122"/>
            </a:endParaRPr>
          </a:p>
          <a:p>
            <a:pPr marL="857250" lvl="3" indent="0">
              <a:lnSpc>
                <a:spcPct val="150000"/>
              </a:lnSpc>
              <a:buClr>
                <a:srgbClr val="C00000"/>
              </a:buClr>
              <a:buFont typeface="Wingdings" panose="05000000000000000000" pitchFamily="2" charset="2"/>
              <a:buChar char="p"/>
              <a:defRPr/>
            </a:pPr>
            <a:r>
              <a:rPr lang="zh-CN" altLang="en-US" sz="2000" b="1" dirty="0">
                <a:solidFill>
                  <a:schemeClr val="tx1"/>
                </a:solidFill>
              </a:rPr>
              <a:t>查看机房环境，检查网络设备、应用系统、操作系统和数据库的安全配置，查阅安全管理制度</a:t>
            </a:r>
            <a:endParaRPr lang="en-US" altLang="zh-CN" sz="2000" b="1" dirty="0">
              <a:solidFill>
                <a:schemeClr val="tx1"/>
              </a:solidFill>
            </a:endParaRPr>
          </a:p>
          <a:p>
            <a:pPr marL="0" lvl="1" indent="0">
              <a:lnSpc>
                <a:spcPct val="150000"/>
              </a:lnSpc>
              <a:buClr>
                <a:srgbClr val="C00000"/>
              </a:buClr>
              <a:buFont typeface="Wingdings" panose="05000000000000000000" pitchFamily="2" charset="2"/>
              <a:buChar char="p"/>
              <a:defRPr/>
            </a:pPr>
            <a:r>
              <a:rPr lang="zh-CN" altLang="en-US" sz="2800" b="1" dirty="0">
                <a:solidFill>
                  <a:schemeClr val="tx1"/>
                </a:solidFill>
                <a:latin typeface="华文宋体" panose="02010600040101010101" pitchFamily="2" charset="-122"/>
                <a:ea typeface="华文中宋" panose="02010600040101010101" pitchFamily="2" charset="-122"/>
              </a:rPr>
              <a:t>工具测试</a:t>
            </a:r>
            <a:endParaRPr lang="en-US" altLang="zh-CN" sz="2800" b="1" dirty="0">
              <a:solidFill>
                <a:schemeClr val="tx1"/>
              </a:solidFill>
              <a:latin typeface="华文宋体" panose="02010600040101010101" pitchFamily="2" charset="-122"/>
              <a:ea typeface="华文中宋" panose="02010600040101010101" pitchFamily="2" charset="-122"/>
            </a:endParaRPr>
          </a:p>
          <a:p>
            <a:pPr marL="742950" lvl="2" indent="-342900">
              <a:lnSpc>
                <a:spcPct val="150000"/>
              </a:lnSpc>
              <a:buClr>
                <a:srgbClr val="C00000"/>
              </a:buClr>
              <a:buFont typeface="Wingdings" panose="05000000000000000000" pitchFamily="2" charset="2"/>
              <a:buChar char="n"/>
              <a:defRPr/>
            </a:pPr>
            <a:r>
              <a:rPr lang="zh-CN" altLang="en-US" sz="2000" b="1" dirty="0">
                <a:solidFill>
                  <a:schemeClr val="tx1"/>
                </a:solidFill>
                <a:latin typeface="华文宋体" panose="02010600040101010101" pitchFamily="2" charset="-122"/>
                <a:ea typeface="华文中宋" panose="02010600040101010101" pitchFamily="2" charset="-122"/>
              </a:rPr>
              <a:t>通过漏洞扫描、渗透测试对系统进行安全检查</a:t>
            </a:r>
            <a:endParaRPr lang="zh-CN" altLang="en-US" sz="2000" b="1" dirty="0">
              <a:solidFill>
                <a:schemeClr val="tx1"/>
              </a:solidFill>
              <a:latin typeface="华文宋体" panose="02010600040101010101" pitchFamily="2" charset="-122"/>
              <a:ea typeface="华文中宋" panose="02010600040101010101" pitchFamily="2" charset="-122"/>
            </a:endParaRPr>
          </a:p>
        </p:txBody>
      </p:sp>
    </p:spTree>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4" y="70089"/>
            <a:ext cx="8876968" cy="531489"/>
            <a:chOff x="149998" y="180166"/>
            <a:chExt cx="11310289" cy="677179"/>
          </a:xfrm>
        </p:grpSpPr>
        <p:sp>
          <p:nvSpPr>
            <p:cNvPr id="34" name="文本框 32"/>
            <p:cNvSpPr txBox="1"/>
            <p:nvPr/>
          </p:nvSpPr>
          <p:spPr>
            <a:xfrm>
              <a:off x="149998" y="180166"/>
              <a:ext cx="9272975"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    网络安全等级保护测评        </a:t>
              </a:r>
              <a:endParaRPr lang="zh-CN" altLang="en-US" sz="2000" b="1" dirty="0">
                <a:solidFill>
                  <a:srgbClr val="FF0000"/>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sp>
        <p:nvSpPr>
          <p:cNvPr id="3" name="矩形 2"/>
          <p:cNvSpPr/>
          <p:nvPr/>
        </p:nvSpPr>
        <p:spPr>
          <a:xfrm>
            <a:off x="-42789" y="1279505"/>
            <a:ext cx="9229578" cy="461665"/>
          </a:xfrm>
          <a:prstGeom prst="rect">
            <a:avLst/>
          </a:prstGeom>
          <a:noFill/>
        </p:spPr>
        <p:txBody>
          <a:bodyPr wrap="none" lIns="91440" tIns="45720" rIns="91440" bIns="45720">
            <a:spAutoFit/>
          </a:bodyPr>
          <a:lstStyle/>
          <a:p>
            <a:pPr algn="ctr"/>
            <a:r>
              <a:rPr lang="en-US" altLang="zh-CN" sz="2400" dirty="0">
                <a:ln w="0"/>
              </a:rPr>
              <a:t>《</a:t>
            </a:r>
            <a:r>
              <a:rPr lang="zh-CN" altLang="en-US" sz="2400" dirty="0">
                <a:ln w="0"/>
              </a:rPr>
              <a:t>信息安全技术  网络安全等级保护测评要求</a:t>
            </a:r>
            <a:r>
              <a:rPr lang="en-US" altLang="zh-CN" sz="2400" dirty="0">
                <a:ln w="0"/>
              </a:rPr>
              <a:t>》</a:t>
            </a:r>
            <a:r>
              <a:rPr lang="zh-CN" altLang="en-US" sz="2400" dirty="0">
                <a:ln w="0"/>
              </a:rPr>
              <a:t>（</a:t>
            </a:r>
            <a:r>
              <a:rPr lang="en-US" altLang="zh-CN" sz="2400" dirty="0">
                <a:ln w="0"/>
              </a:rPr>
              <a:t> GBT28448-2019 </a:t>
            </a:r>
            <a:r>
              <a:rPr lang="zh-CN" altLang="en-US" sz="2400" dirty="0">
                <a:ln w="0"/>
              </a:rPr>
              <a:t>）</a:t>
            </a:r>
            <a:endParaRPr lang="zh-CN" altLang="en-US" sz="2400" b="0" cap="none" spc="0" dirty="0">
              <a:ln w="0"/>
              <a:solidFill>
                <a:schemeClr val="tx1"/>
              </a:solidFill>
            </a:endParaRPr>
          </a:p>
        </p:txBody>
      </p:sp>
      <p:sp>
        <p:nvSpPr>
          <p:cNvPr id="14" name="矩形 13"/>
          <p:cNvSpPr/>
          <p:nvPr/>
        </p:nvSpPr>
        <p:spPr>
          <a:xfrm>
            <a:off x="-79844" y="1895385"/>
            <a:ext cx="9229578" cy="461665"/>
          </a:xfrm>
          <a:prstGeom prst="rect">
            <a:avLst/>
          </a:prstGeom>
          <a:noFill/>
        </p:spPr>
        <p:txBody>
          <a:bodyPr wrap="none" lIns="91440" tIns="45720" rIns="91440" bIns="45720">
            <a:spAutoFit/>
          </a:bodyPr>
          <a:lstStyle/>
          <a:p>
            <a:pPr algn="ctr"/>
            <a:r>
              <a:rPr lang="en-US" altLang="zh-CN" sz="2400" dirty="0">
                <a:ln w="0"/>
              </a:rPr>
              <a:t>《</a:t>
            </a:r>
            <a:r>
              <a:rPr lang="zh-CN" altLang="en-US" sz="2400" dirty="0">
                <a:ln w="0"/>
              </a:rPr>
              <a:t>信息安全技术  网络安全等级保护基本要求</a:t>
            </a:r>
            <a:r>
              <a:rPr lang="en-US" altLang="zh-CN" sz="2400" dirty="0">
                <a:ln w="0"/>
              </a:rPr>
              <a:t>》</a:t>
            </a:r>
            <a:r>
              <a:rPr lang="zh-CN" altLang="en-US" sz="2400" dirty="0">
                <a:ln w="0"/>
              </a:rPr>
              <a:t>（</a:t>
            </a:r>
            <a:r>
              <a:rPr lang="en-US" altLang="zh-CN" sz="2400" dirty="0">
                <a:ln w="0"/>
              </a:rPr>
              <a:t> GBT22239-2019 </a:t>
            </a:r>
            <a:r>
              <a:rPr lang="zh-CN" altLang="en-US" sz="2400" dirty="0">
                <a:ln w="0"/>
              </a:rPr>
              <a:t>）</a:t>
            </a:r>
            <a:endParaRPr lang="zh-CN" altLang="en-US" sz="2400" b="0" cap="none" spc="0" dirty="0">
              <a:ln w="0"/>
              <a:solidFill>
                <a:schemeClr val="tx1"/>
              </a:solidFill>
            </a:endParaRPr>
          </a:p>
        </p:txBody>
      </p:sp>
      <p:sp>
        <p:nvSpPr>
          <p:cNvPr id="6" name="矩形 5"/>
          <p:cNvSpPr/>
          <p:nvPr/>
        </p:nvSpPr>
        <p:spPr>
          <a:xfrm>
            <a:off x="-1382" y="4447761"/>
            <a:ext cx="4493538" cy="461665"/>
          </a:xfrm>
          <a:prstGeom prst="rect">
            <a:avLst/>
          </a:prstGeom>
        </p:spPr>
        <p:txBody>
          <a:bodyPr wrap="none">
            <a:spAutoFit/>
          </a:bodyPr>
          <a:lstStyle/>
          <a:p>
            <a:r>
              <a:rPr lang="en-US" altLang="zh-CN" sz="2400" dirty="0">
                <a:ln w="0"/>
              </a:rPr>
              <a:t>《</a:t>
            </a:r>
            <a:r>
              <a:rPr lang="zh-CN" altLang="en-US" sz="2400" dirty="0">
                <a:ln w="0"/>
              </a:rPr>
              <a:t>中华人民共和国网络安全法</a:t>
            </a:r>
            <a:r>
              <a:rPr lang="en-US" altLang="zh-CN" sz="2400" dirty="0">
                <a:ln w="0"/>
              </a:rPr>
              <a:t>》</a:t>
            </a:r>
            <a:endParaRPr lang="zh-CN" altLang="en-US" sz="2400" dirty="0">
              <a:ln w="0"/>
            </a:endParaRPr>
          </a:p>
        </p:txBody>
      </p:sp>
      <p:sp>
        <p:nvSpPr>
          <p:cNvPr id="15" name="矩形 14"/>
          <p:cNvSpPr/>
          <p:nvPr/>
        </p:nvSpPr>
        <p:spPr>
          <a:xfrm>
            <a:off x="-15908" y="2617828"/>
            <a:ext cx="9252854" cy="461665"/>
          </a:xfrm>
          <a:prstGeom prst="rect">
            <a:avLst/>
          </a:prstGeom>
        </p:spPr>
        <p:txBody>
          <a:bodyPr wrap="none">
            <a:spAutoFit/>
          </a:bodyPr>
          <a:lstStyle/>
          <a:p>
            <a:r>
              <a:rPr lang="zh-CN" altLang="en-US" sz="2400" dirty="0"/>
              <a:t>《信息安全技术  网络安全等级保护定级指南》 （GAT 1389—2017）</a:t>
            </a:r>
            <a:endParaRPr lang="zh-CN" altLang="en-US" sz="2400" dirty="0"/>
          </a:p>
        </p:txBody>
      </p:sp>
      <p:sp>
        <p:nvSpPr>
          <p:cNvPr id="16" name="矩形 15"/>
          <p:cNvSpPr/>
          <p:nvPr/>
        </p:nvSpPr>
        <p:spPr>
          <a:xfrm>
            <a:off x="-42789" y="3725318"/>
            <a:ext cx="7780020" cy="461665"/>
          </a:xfrm>
          <a:prstGeom prst="rect">
            <a:avLst/>
          </a:prstGeom>
        </p:spPr>
        <p:txBody>
          <a:bodyPr wrap="square">
            <a:spAutoFit/>
          </a:bodyPr>
          <a:lstStyle/>
          <a:p>
            <a:r>
              <a:rPr lang="en-US" altLang="zh-CN" sz="2400" dirty="0"/>
              <a:t>《</a:t>
            </a:r>
            <a:r>
              <a:rPr lang="zh-CN" altLang="en-US" sz="2400" dirty="0"/>
              <a:t>信息安全技术个人信息安全规范</a:t>
            </a:r>
            <a:r>
              <a:rPr lang="en-US" altLang="zh-CN" sz="2400" dirty="0"/>
              <a:t>》</a:t>
            </a:r>
            <a:r>
              <a:rPr lang="zh-CN" altLang="en-US" sz="2400" dirty="0"/>
              <a:t>（GBT35273-2017 ）</a:t>
            </a:r>
            <a:endParaRPr lang="zh-CN" altLang="en-US" sz="2400" dirty="0"/>
          </a:p>
        </p:txBody>
      </p:sp>
      <p:sp>
        <p:nvSpPr>
          <p:cNvPr id="20" name="文本框 32"/>
          <p:cNvSpPr txBox="1"/>
          <p:nvPr/>
        </p:nvSpPr>
        <p:spPr>
          <a:xfrm>
            <a:off x="90574" y="674797"/>
            <a:ext cx="7277966" cy="402590"/>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等保引用标准</a:t>
            </a:r>
            <a:endParaRPr lang="zh-CN" altLang="en-US" sz="2000" b="1" dirty="0">
              <a:solidFill>
                <a:srgbClr val="FF0000"/>
              </a:solidFill>
              <a:ea typeface="微软雅黑" panose="020B0503020204020204" charset="-122"/>
              <a:cs typeface="+mn-ea"/>
              <a:sym typeface="+mn-lt"/>
            </a:endParaRPr>
          </a:p>
        </p:txBody>
      </p:sp>
      <p:sp>
        <p:nvSpPr>
          <p:cNvPr id="17" name="矩形 16"/>
          <p:cNvSpPr/>
          <p:nvPr/>
        </p:nvSpPr>
        <p:spPr>
          <a:xfrm>
            <a:off x="90574" y="3194819"/>
            <a:ext cx="8663940" cy="400110"/>
          </a:xfrm>
          <a:prstGeom prst="rect">
            <a:avLst/>
          </a:prstGeom>
        </p:spPr>
        <p:txBody>
          <a:bodyPr wrap="square">
            <a:spAutoFit/>
          </a:bodyPr>
          <a:lstStyle/>
          <a:p>
            <a:r>
              <a:rPr lang="zh-CN" altLang="zh-CN" sz="2000" dirty="0">
                <a:latin typeface="Times New Roman" panose="02020603050405020304" pitchFamily="18" charset="0"/>
                <a:ea typeface="华文仿宋" panose="02010600040101010101" pitchFamily="2" charset="-122"/>
                <a:cs typeface="Times New Roman" panose="02020603050405020304" pitchFamily="18" charset="0"/>
              </a:rPr>
              <a:t>《信息安全技术</a:t>
            </a:r>
            <a:r>
              <a:rPr lang="zh-CN" altLang="zh-CN" sz="2000" dirty="0">
                <a:ea typeface="Times New Roman" panose="02020603050405020304" pitchFamily="18" charset="0"/>
              </a:rPr>
              <a:t> </a:t>
            </a:r>
            <a:r>
              <a:rPr lang="zh-CN" altLang="zh-CN" sz="2000" dirty="0">
                <a:latin typeface="Times New Roman" panose="02020603050405020304" pitchFamily="18" charset="0"/>
                <a:ea typeface="华文仿宋" panose="02010600040101010101" pitchFamily="2" charset="-122"/>
                <a:cs typeface="Times New Roman" panose="02020603050405020304" pitchFamily="18" charset="0"/>
              </a:rPr>
              <a:t>网络安全等级保护测试评估技术指南》（</a:t>
            </a:r>
            <a:r>
              <a:rPr lang="en-US" altLang="zh-CN" sz="2000" dirty="0">
                <a:latin typeface="Times New Roman" panose="02020603050405020304" pitchFamily="18" charset="0"/>
                <a:ea typeface="华文仿宋" panose="02010600040101010101" pitchFamily="2" charset="-122"/>
              </a:rPr>
              <a:t>GB</a:t>
            </a:r>
            <a:r>
              <a:rPr lang="zh-CN" altLang="zh-CN" sz="2000" dirty="0">
                <a:latin typeface="Times New Roman" panose="02020603050405020304" pitchFamily="18" charset="0"/>
                <a:ea typeface="华文仿宋" panose="02010600040101010101" pitchFamily="2" charset="-122"/>
                <a:cs typeface="Times New Roman" panose="02020603050405020304" pitchFamily="18" charset="0"/>
              </a:rPr>
              <a:t>∕</a:t>
            </a:r>
            <a:r>
              <a:rPr lang="en-US" altLang="zh-CN" sz="2000" dirty="0">
                <a:latin typeface="Times New Roman" panose="02020603050405020304" pitchFamily="18" charset="0"/>
                <a:ea typeface="华文仿宋" panose="02010600040101010101" pitchFamily="2" charset="-122"/>
              </a:rPr>
              <a:t>T 36627-2018</a:t>
            </a:r>
            <a:endParaRPr lang="zh-CN" altLang="en-US" sz="2000" dirty="0"/>
          </a:p>
        </p:txBody>
      </p:sp>
    </p:spTree>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4" y="70089"/>
            <a:ext cx="8876968" cy="531489"/>
            <a:chOff x="149998" y="180166"/>
            <a:chExt cx="11310289" cy="677179"/>
          </a:xfrm>
        </p:grpSpPr>
        <p:sp>
          <p:nvSpPr>
            <p:cNvPr id="34" name="文本框 32"/>
            <p:cNvSpPr txBox="1"/>
            <p:nvPr/>
          </p:nvSpPr>
          <p:spPr>
            <a:xfrm>
              <a:off x="149998" y="180166"/>
              <a:ext cx="9272975"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    网络安全等级保护测评        </a:t>
              </a:r>
              <a:endParaRPr lang="zh-CN" altLang="en-US" sz="2000" b="1" dirty="0">
                <a:solidFill>
                  <a:srgbClr val="FF0000"/>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graphicFrame>
        <p:nvGraphicFramePr>
          <p:cNvPr id="7" name="图示 6"/>
          <p:cNvGraphicFramePr/>
          <p:nvPr/>
        </p:nvGraphicFramePr>
        <p:xfrm>
          <a:off x="3251200" y="664210"/>
          <a:ext cx="5240020" cy="192024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graphicFrame>
        <p:nvGraphicFramePr>
          <p:cNvPr id="8" name="图示 7"/>
          <p:cNvGraphicFramePr/>
          <p:nvPr/>
        </p:nvGraphicFramePr>
        <p:xfrm>
          <a:off x="3239135" y="2870835"/>
          <a:ext cx="5279390" cy="202311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上下箭头 8"/>
          <p:cNvSpPr/>
          <p:nvPr/>
        </p:nvSpPr>
        <p:spPr>
          <a:xfrm>
            <a:off x="4638040" y="2494915"/>
            <a:ext cx="443230" cy="708660"/>
          </a:xfrm>
          <a:prstGeom prst="upDownArrow">
            <a:avLst/>
          </a:prstGeom>
        </p:spPr>
        <p:style>
          <a:lnRef idx="3">
            <a:schemeClr val="lt1"/>
          </a:lnRef>
          <a:fillRef idx="1">
            <a:schemeClr val="accent2"/>
          </a:fillRef>
          <a:effectRef idx="1">
            <a:schemeClr val="accent2"/>
          </a:effectRef>
          <a:fontRef idx="minor">
            <a:schemeClr val="lt1"/>
          </a:fontRef>
        </p:style>
        <p:txBody>
          <a:bodyPr rtlCol="0" anchor="ctr"/>
          <a:p>
            <a:pPr algn="ctr"/>
            <a:endParaRPr lang="zh-CN" altLang="en-US"/>
          </a:p>
        </p:txBody>
      </p:sp>
      <p:sp>
        <p:nvSpPr>
          <p:cNvPr id="10" name="上下箭头 9"/>
          <p:cNvSpPr/>
          <p:nvPr/>
        </p:nvSpPr>
        <p:spPr>
          <a:xfrm>
            <a:off x="6925310" y="2494915"/>
            <a:ext cx="443230" cy="708660"/>
          </a:xfrm>
          <a:prstGeom prst="upDownArrow">
            <a:avLst/>
          </a:prstGeom>
        </p:spPr>
        <p:style>
          <a:lnRef idx="3">
            <a:schemeClr val="lt1"/>
          </a:lnRef>
          <a:fillRef idx="1">
            <a:schemeClr val="accent2"/>
          </a:fillRef>
          <a:effectRef idx="1">
            <a:schemeClr val="accent2"/>
          </a:effectRef>
          <a:fontRef idx="minor">
            <a:schemeClr val="lt1"/>
          </a:fontRef>
        </p:style>
        <p:txBody>
          <a:bodyPr rtlCol="0" anchor="ctr"/>
          <a:p>
            <a:pPr algn="ctr"/>
            <a:endParaRPr lang="zh-CN" altLang="en-US"/>
          </a:p>
        </p:txBody>
      </p:sp>
      <p:sp>
        <p:nvSpPr>
          <p:cNvPr id="12" name="矩形 11"/>
          <p:cNvSpPr/>
          <p:nvPr/>
        </p:nvSpPr>
        <p:spPr>
          <a:xfrm>
            <a:off x="647186" y="1542633"/>
            <a:ext cx="1779654" cy="1569660"/>
          </a:xfrm>
          <a:prstGeom prst="rect">
            <a:avLst/>
          </a:prstGeom>
        </p:spPr>
        <p:txBody>
          <a:bodyPr wrap="none">
            <a:spAutoFit/>
          </a:bodyPr>
          <a:p>
            <a:r>
              <a:rPr lang="en-US" altLang="zh-CN" sz="9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r>
              <a:rPr lang="en-US" altLang="zh-CN" sz="9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.0</a:t>
            </a:r>
            <a:endParaRPr lang="zh-CN" altLang="en-US"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2000"/>
                                        <p:tgtEl>
                                          <p:spTgt spid="7"/>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3000"/>
                                        <p:tgtEl>
                                          <p:spTgt spid="8"/>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Graphic spid="8" grpId="0">
        <p:bldAsOne/>
      </p:bldGraphic>
      <p:bldP spid="9" grpId="0" bldLvl="0" animBg="1"/>
      <p:bldP spid="10"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4" y="70089"/>
            <a:ext cx="8876968" cy="531489"/>
            <a:chOff x="149998" y="180166"/>
            <a:chExt cx="11310289" cy="677179"/>
          </a:xfrm>
        </p:grpSpPr>
        <p:sp>
          <p:nvSpPr>
            <p:cNvPr id="34" name="文本框 32"/>
            <p:cNvSpPr txBox="1"/>
            <p:nvPr/>
          </p:nvSpPr>
          <p:spPr>
            <a:xfrm>
              <a:off x="149998" y="180166"/>
              <a:ext cx="9272975"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    网络安全等级保护测评         </a:t>
              </a:r>
              <a:r>
                <a:rPr lang="zh-CN" altLang="en-US" sz="2000" b="1" dirty="0">
                  <a:solidFill>
                    <a:srgbClr val="FF0000"/>
                  </a:solidFill>
                  <a:ea typeface="微软雅黑" panose="020B0503020204020204" charset="-122"/>
                  <a:cs typeface="+mn-ea"/>
                  <a:sym typeface="+mn-lt"/>
                </a:rPr>
                <a:t>等保</a:t>
              </a:r>
              <a:r>
                <a:rPr lang="en-US" altLang="zh-CN" sz="2000" b="1" dirty="0">
                  <a:solidFill>
                    <a:srgbClr val="FF0000"/>
                  </a:solidFill>
                  <a:ea typeface="微软雅黑" panose="020B0503020204020204" charset="-122"/>
                  <a:cs typeface="+mn-ea"/>
                  <a:sym typeface="+mn-lt"/>
                </a:rPr>
                <a:t>  -</a:t>
              </a:r>
              <a:r>
                <a:rPr lang="zh-CN" altLang="en-US" sz="2000" b="1" dirty="0">
                  <a:solidFill>
                    <a:srgbClr val="FF0000"/>
                  </a:solidFill>
                  <a:ea typeface="微软雅黑" panose="020B0503020204020204" charset="-122"/>
                  <a:cs typeface="+mn-ea"/>
                  <a:sym typeface="+mn-lt"/>
                </a:rPr>
                <a:t>三级要求</a:t>
              </a:r>
              <a:endParaRPr lang="zh-CN" altLang="en-US" sz="2000" b="1" dirty="0">
                <a:solidFill>
                  <a:srgbClr val="FF0000"/>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sp>
        <p:nvSpPr>
          <p:cNvPr id="6" name="矩形 5"/>
          <p:cNvSpPr/>
          <p:nvPr/>
        </p:nvSpPr>
        <p:spPr>
          <a:xfrm flipV="1">
            <a:off x="2554042" y="685376"/>
            <a:ext cx="6540500" cy="4320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pic>
        <p:nvPicPr>
          <p:cNvPr id="8" name="图片 7"/>
          <p:cNvPicPr>
            <a:picLocks noChangeAspect="1"/>
          </p:cNvPicPr>
          <p:nvPr/>
        </p:nvPicPr>
        <p:blipFill>
          <a:blip r:embed="rId1"/>
          <a:stretch>
            <a:fillRect/>
          </a:stretch>
        </p:blipFill>
        <p:spPr>
          <a:xfrm>
            <a:off x="508635" y="802005"/>
            <a:ext cx="3234055" cy="4027805"/>
          </a:xfrm>
          <a:prstGeom prst="rect">
            <a:avLst/>
          </a:prstGeom>
        </p:spPr>
      </p:pic>
      <p:sp>
        <p:nvSpPr>
          <p:cNvPr id="10" name="矩形 9"/>
          <p:cNvSpPr/>
          <p:nvPr/>
        </p:nvSpPr>
        <p:spPr>
          <a:xfrm>
            <a:off x="5443855" y="1059815"/>
            <a:ext cx="1904365" cy="52197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10</a:t>
            </a:r>
            <a:r>
              <a:rPr lang="zh-CN"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大领域</a:t>
            </a:r>
            <a:endParaRPr lang="zh-CN"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3" name="矩形 12"/>
          <p:cNvSpPr/>
          <p:nvPr/>
        </p:nvSpPr>
        <p:spPr>
          <a:xfrm>
            <a:off x="5488305" y="2095500"/>
            <a:ext cx="1674495" cy="953135"/>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71</a:t>
            </a:r>
            <a:r>
              <a:rPr lang="zh-CN"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个控制点</a:t>
            </a:r>
            <a:endParaRPr lang="zh-CN"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矩形 14"/>
          <p:cNvSpPr/>
          <p:nvPr/>
        </p:nvSpPr>
        <p:spPr>
          <a:xfrm>
            <a:off x="5561965" y="3272155"/>
            <a:ext cx="1668145" cy="953135"/>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210</a:t>
            </a:r>
            <a:r>
              <a:rPr lang="zh-CN"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个检查项</a:t>
            </a:r>
            <a:endParaRPr lang="zh-CN" altLang="en-U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6" name="矩形 15"/>
          <p:cNvSpPr/>
          <p:nvPr/>
        </p:nvSpPr>
        <p:spPr>
          <a:xfrm>
            <a:off x="-37079" y="4832759"/>
            <a:ext cx="9131621" cy="261610"/>
          </a:xfrm>
          <a:prstGeom prst="rect">
            <a:avLst/>
          </a:prstGeom>
        </p:spPr>
        <p:txBody>
          <a:bodyPr wrap="square">
            <a:spAutoFit/>
          </a:bodyPr>
          <a:lstStyle/>
          <a:p>
            <a:r>
              <a:rPr lang="zh-CN" altLang="zh-CN" sz="1100" dirty="0">
                <a:solidFill>
                  <a:srgbClr val="FF0000"/>
                </a:solidFill>
              </a:rPr>
              <a:t>注・</a:t>
            </a:r>
            <a:r>
              <a:rPr lang="zh-CN" altLang="en-US" sz="1100" dirty="0">
                <a:solidFill>
                  <a:srgbClr val="FF0000"/>
                </a:solidFill>
              </a:rPr>
              <a:t>基于</a:t>
            </a:r>
            <a:r>
              <a:rPr lang="en-US" altLang="zh-CN" sz="1100" dirty="0">
                <a:solidFill>
                  <a:srgbClr val="FF0000"/>
                </a:solidFill>
              </a:rPr>
              <a:t>GBT22239-2019《</a:t>
            </a:r>
            <a:r>
              <a:rPr lang="zh-CN" altLang="en-US" sz="1100" dirty="0">
                <a:solidFill>
                  <a:srgbClr val="FF0000"/>
                </a:solidFill>
              </a:rPr>
              <a:t>网络安全保护基本要求 第一部分</a:t>
            </a:r>
            <a:r>
              <a:rPr lang="en-US" altLang="zh-CN" sz="1100" dirty="0">
                <a:solidFill>
                  <a:srgbClr val="FF0000"/>
                </a:solidFill>
              </a:rPr>
              <a:t>:</a:t>
            </a:r>
            <a:r>
              <a:rPr lang="zh-CN" altLang="en-US" sz="1100" dirty="0">
                <a:solidFill>
                  <a:srgbClr val="FF0000"/>
                </a:solidFill>
              </a:rPr>
              <a:t>通用安全要求</a:t>
            </a:r>
            <a:r>
              <a:rPr lang="en-US" altLang="zh-CN" sz="1100" dirty="0">
                <a:solidFill>
                  <a:srgbClr val="FF0000"/>
                </a:solidFill>
              </a:rPr>
              <a:t>》</a:t>
            </a:r>
            <a:r>
              <a:rPr lang="zh-CN" altLang="en-US" sz="1100" dirty="0">
                <a:solidFill>
                  <a:srgbClr val="FF0000"/>
                </a:solidFill>
              </a:rPr>
              <a:t>及</a:t>
            </a:r>
            <a:r>
              <a:rPr lang="en-US" altLang="zh-CN" sz="1100" dirty="0">
                <a:solidFill>
                  <a:srgbClr val="FF0000"/>
                </a:solidFill>
              </a:rPr>
              <a:t>GB/T 22239-2008《</a:t>
            </a:r>
            <a:r>
              <a:rPr lang="zh-CN" altLang="en-US" sz="1100" dirty="0">
                <a:solidFill>
                  <a:srgbClr val="FF0000"/>
                </a:solidFill>
              </a:rPr>
              <a:t>信息安全等级保护基本要求</a:t>
            </a:r>
            <a:r>
              <a:rPr lang="en-US" altLang="zh-CN" sz="1100" dirty="0">
                <a:solidFill>
                  <a:srgbClr val="FF0000"/>
                </a:solidFill>
              </a:rPr>
              <a:t>》</a:t>
            </a:r>
            <a:r>
              <a:rPr lang="zh-CN" altLang="en-US" sz="1100" dirty="0">
                <a:solidFill>
                  <a:srgbClr val="FF0000"/>
                </a:solidFill>
              </a:rPr>
              <a:t>三级要求对比分析</a:t>
            </a:r>
            <a:r>
              <a:rPr lang="zh-CN" altLang="zh-CN" sz="1100" dirty="0">
                <a:solidFill>
                  <a:srgbClr val="FF0000"/>
                </a:solidFill>
              </a:rPr>
              <a:t>。</a:t>
            </a:r>
            <a:endParaRPr lang="zh-CN" altLang="zh-CN" sz="1100" dirty="0">
              <a:solidFill>
                <a:srgbClr val="FF0000"/>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heckerboard(across)">
                                      <p:cBhvr>
                                        <p:cTn id="18" dur="500"/>
                                        <p:tgtEl>
                                          <p:spTgt spid="10"/>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checkerboard(across)">
                                      <p:cBhvr>
                                        <p:cTn id="21" dur="500"/>
                                        <p:tgtEl>
                                          <p:spTgt spid="13"/>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checkerboard(across)">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4" y="70089"/>
            <a:ext cx="8876968" cy="531489"/>
            <a:chOff x="149998" y="180166"/>
            <a:chExt cx="11310289" cy="677179"/>
          </a:xfrm>
        </p:grpSpPr>
        <p:sp>
          <p:nvSpPr>
            <p:cNvPr id="34" name="文本框 32"/>
            <p:cNvSpPr txBox="1"/>
            <p:nvPr/>
          </p:nvSpPr>
          <p:spPr>
            <a:xfrm>
              <a:off x="149998" y="180166"/>
              <a:ext cx="9272975"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    网络安全等级保护测评         </a:t>
              </a:r>
              <a:r>
                <a:rPr lang="zh-CN" altLang="en-US" sz="2000" b="1" dirty="0">
                  <a:solidFill>
                    <a:srgbClr val="FF0000"/>
                  </a:solidFill>
                  <a:ea typeface="微软雅黑" panose="020B0503020204020204" charset="-122"/>
                  <a:cs typeface="+mn-ea"/>
                  <a:sym typeface="+mn-lt"/>
                </a:rPr>
                <a:t>等保</a:t>
              </a:r>
              <a:r>
                <a:rPr lang="en-US" altLang="zh-CN" sz="2000" b="1" dirty="0">
                  <a:solidFill>
                    <a:srgbClr val="FF0000"/>
                  </a:solidFill>
                  <a:ea typeface="微软雅黑" panose="020B0503020204020204" charset="-122"/>
                  <a:cs typeface="+mn-ea"/>
                  <a:sym typeface="+mn-lt"/>
                </a:rPr>
                <a:t> </a:t>
              </a:r>
              <a:r>
                <a:rPr lang="zh-CN" altLang="en-US" sz="2000" b="1" dirty="0">
                  <a:solidFill>
                    <a:srgbClr val="FF0000"/>
                  </a:solidFill>
                  <a:ea typeface="微软雅黑" panose="020B0503020204020204" charset="-122"/>
                  <a:cs typeface="+mn-ea"/>
                  <a:sym typeface="+mn-lt"/>
                </a:rPr>
                <a:t>打分标准</a:t>
              </a:r>
              <a:endParaRPr lang="zh-CN" altLang="en-US" sz="2000" b="1" dirty="0">
                <a:solidFill>
                  <a:srgbClr val="FF0000"/>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graphicFrame>
        <p:nvGraphicFramePr>
          <p:cNvPr id="11" name="表格 10"/>
          <p:cNvGraphicFramePr>
            <a:graphicFrameLocks noGrp="1"/>
          </p:cNvGraphicFramePr>
          <p:nvPr>
            <p:custDataLst>
              <p:tags r:id="rId1"/>
            </p:custDataLst>
          </p:nvPr>
        </p:nvGraphicFramePr>
        <p:xfrm>
          <a:off x="138430" y="1986280"/>
          <a:ext cx="4100195" cy="2295525"/>
        </p:xfrm>
        <a:graphic>
          <a:graphicData uri="http://schemas.openxmlformats.org/drawingml/2006/table">
            <a:tbl>
              <a:tblPr firstRow="1" firstCol="1" bandRow="1">
                <a:tableStyleId>{5C22544A-7EE6-4342-B048-85BDC9FD1C3A}</a:tableStyleId>
              </a:tblPr>
              <a:tblGrid>
                <a:gridCol w="1163955"/>
                <a:gridCol w="1614805"/>
                <a:gridCol w="1321435"/>
              </a:tblGrid>
              <a:tr h="917575">
                <a:tc gridSpan="3">
                  <a:txBody>
                    <a:bodyPr/>
                    <a:lstStyle/>
                    <a:p>
                      <a:pPr algn="ctr">
                        <a:spcAft>
                          <a:spcPts val="0"/>
                        </a:spcAft>
                      </a:pPr>
                      <a:r>
                        <a:rPr lang="zh-CN" sz="2800" kern="0" dirty="0">
                          <a:solidFill>
                            <a:srgbClr val="010207"/>
                          </a:solidFill>
                          <a:effectLst/>
                        </a:rPr>
                        <a:t>符合情况</a:t>
                      </a:r>
                      <a:endParaRPr lang="zh-CN" sz="2800" kern="100" dirty="0">
                        <a:solidFill>
                          <a:srgbClr val="010207"/>
                        </a:solidFill>
                        <a:effectLst/>
                        <a:latin typeface="Times New Roman" panose="02020603050405020304"/>
                        <a:ea typeface="宋体" panose="02010600030101010101" pitchFamily="2" charset="-122"/>
                      </a:endParaRPr>
                    </a:p>
                  </a:txBody>
                  <a:tcPr marL="68587" marR="68587" marT="0" marB="0" anchor="ctr"/>
                </a:tc>
                <a:tc hMerge="1">
                  <a:tcPr/>
                </a:tc>
                <a:tc hMerge="1">
                  <a:tcPr/>
                </a:tc>
              </a:tr>
              <a:tr h="1377950">
                <a:tc>
                  <a:txBody>
                    <a:bodyPr/>
                    <a:lstStyle/>
                    <a:p>
                      <a:pPr algn="ctr">
                        <a:spcAft>
                          <a:spcPts val="0"/>
                        </a:spcAft>
                      </a:pPr>
                      <a:r>
                        <a:rPr lang="zh-CN" sz="2800" b="1" kern="0" dirty="0">
                          <a:solidFill>
                            <a:srgbClr val="010207"/>
                          </a:solidFill>
                          <a:effectLst/>
                        </a:rPr>
                        <a:t>符合</a:t>
                      </a:r>
                      <a:endParaRPr lang="zh-CN" sz="2800" b="1" kern="0" dirty="0">
                        <a:solidFill>
                          <a:srgbClr val="010207"/>
                        </a:solidFill>
                        <a:effectLst/>
                      </a:endParaRPr>
                    </a:p>
                    <a:p>
                      <a:pPr algn="ctr">
                        <a:spcAft>
                          <a:spcPts val="0"/>
                        </a:spcAft>
                      </a:pPr>
                      <a:r>
                        <a:rPr lang="zh-CN" sz="2800" b="1" kern="0" dirty="0">
                          <a:solidFill>
                            <a:srgbClr val="010207"/>
                          </a:solidFill>
                          <a:effectLst/>
                        </a:rPr>
                        <a:t>（</a:t>
                      </a:r>
                      <a:r>
                        <a:rPr lang="en-US" altLang="zh-CN" sz="2800" b="1" kern="0" dirty="0">
                          <a:solidFill>
                            <a:srgbClr val="010207"/>
                          </a:solidFill>
                          <a:effectLst/>
                        </a:rPr>
                        <a:t>1</a:t>
                      </a:r>
                      <a:r>
                        <a:rPr lang="zh-CN" altLang="en-US" sz="2800" b="1" kern="0" dirty="0">
                          <a:solidFill>
                            <a:srgbClr val="010207"/>
                          </a:solidFill>
                          <a:effectLst/>
                        </a:rPr>
                        <a:t>分）</a:t>
                      </a:r>
                      <a:endParaRPr lang="zh-CN" altLang="en-US" sz="2800" b="1" kern="0" dirty="0">
                        <a:solidFill>
                          <a:srgbClr val="010207"/>
                        </a:solidFill>
                        <a:effectLst/>
                        <a:latin typeface="Times New Roman" panose="02020603050405020304"/>
                        <a:ea typeface="宋体" panose="02010600030101010101" pitchFamily="2" charset="-122"/>
                      </a:endParaRPr>
                    </a:p>
                  </a:txBody>
                  <a:tcPr marL="68587" marR="68587" marT="0" marB="0" anchor="ctr"/>
                </a:tc>
                <a:tc>
                  <a:txBody>
                    <a:bodyPr/>
                    <a:lstStyle/>
                    <a:p>
                      <a:pPr algn="ctr">
                        <a:spcAft>
                          <a:spcPts val="0"/>
                        </a:spcAft>
                      </a:pPr>
                      <a:r>
                        <a:rPr lang="zh-CN" sz="2800" b="1" kern="0" dirty="0">
                          <a:solidFill>
                            <a:srgbClr val="010207"/>
                          </a:solidFill>
                          <a:effectLst/>
                        </a:rPr>
                        <a:t>部分符合</a:t>
                      </a:r>
                      <a:endParaRPr lang="zh-CN" sz="2800" b="1" kern="0" dirty="0">
                        <a:solidFill>
                          <a:srgbClr val="010207"/>
                        </a:solidFill>
                        <a:effectLst/>
                      </a:endParaRPr>
                    </a:p>
                    <a:p>
                      <a:pPr algn="ctr">
                        <a:spcAft>
                          <a:spcPts val="0"/>
                        </a:spcAft>
                      </a:pPr>
                      <a:r>
                        <a:rPr lang="zh-CN" sz="2800" b="1" kern="100" dirty="0">
                          <a:solidFill>
                            <a:srgbClr val="010207"/>
                          </a:solidFill>
                          <a:effectLst/>
                          <a:latin typeface="Times New Roman" panose="02020603050405020304"/>
                          <a:ea typeface="宋体" panose="02010600030101010101" pitchFamily="2" charset="-122"/>
                        </a:rPr>
                        <a:t>（</a:t>
                      </a:r>
                      <a:r>
                        <a:rPr lang="en-US" altLang="zh-CN" sz="2800" b="1" kern="100" dirty="0">
                          <a:solidFill>
                            <a:srgbClr val="010207"/>
                          </a:solidFill>
                          <a:effectLst/>
                          <a:latin typeface="Times New Roman" panose="02020603050405020304"/>
                          <a:ea typeface="宋体" panose="02010600030101010101" pitchFamily="2" charset="-122"/>
                        </a:rPr>
                        <a:t>0.5</a:t>
                      </a:r>
                      <a:r>
                        <a:rPr lang="zh-CN" altLang="en-US" sz="2800" b="1" kern="100" dirty="0">
                          <a:solidFill>
                            <a:srgbClr val="010207"/>
                          </a:solidFill>
                          <a:effectLst/>
                          <a:latin typeface="Times New Roman" panose="02020603050405020304"/>
                          <a:ea typeface="宋体" panose="02010600030101010101" pitchFamily="2" charset="-122"/>
                        </a:rPr>
                        <a:t>分）</a:t>
                      </a:r>
                      <a:endParaRPr lang="zh-CN" altLang="en-US" sz="2800" b="1" kern="100" dirty="0">
                        <a:solidFill>
                          <a:srgbClr val="010207"/>
                        </a:solidFill>
                        <a:effectLst/>
                        <a:latin typeface="Times New Roman" panose="02020603050405020304"/>
                        <a:ea typeface="宋体" panose="02010600030101010101" pitchFamily="2" charset="-122"/>
                      </a:endParaRPr>
                    </a:p>
                  </a:txBody>
                  <a:tcPr marL="68587" marR="68587" marT="0" marB="0" anchor="ctr">
                    <a:solidFill>
                      <a:schemeClr val="accent1"/>
                    </a:solidFill>
                  </a:tcPr>
                </a:tc>
                <a:tc>
                  <a:txBody>
                    <a:bodyPr/>
                    <a:lstStyle/>
                    <a:p>
                      <a:pPr algn="ctr">
                        <a:spcAft>
                          <a:spcPts val="0"/>
                        </a:spcAft>
                      </a:pPr>
                      <a:r>
                        <a:rPr lang="zh-CN" sz="2800" b="1" kern="0" dirty="0">
                          <a:solidFill>
                            <a:srgbClr val="010207"/>
                          </a:solidFill>
                          <a:effectLst/>
                        </a:rPr>
                        <a:t>不符合</a:t>
                      </a:r>
                      <a:endParaRPr lang="zh-CN" sz="2800" b="1" kern="0" dirty="0">
                        <a:solidFill>
                          <a:srgbClr val="010207"/>
                        </a:solidFill>
                        <a:effectLst/>
                      </a:endParaRPr>
                    </a:p>
                    <a:p>
                      <a:pPr algn="ctr">
                        <a:spcAft>
                          <a:spcPts val="0"/>
                        </a:spcAft>
                      </a:pPr>
                      <a:r>
                        <a:rPr lang="zh-CN" sz="2800" b="1" kern="100" dirty="0">
                          <a:solidFill>
                            <a:srgbClr val="010207"/>
                          </a:solidFill>
                          <a:effectLst/>
                          <a:latin typeface="Times New Roman" panose="02020603050405020304"/>
                          <a:ea typeface="宋体" panose="02010600030101010101" pitchFamily="2" charset="-122"/>
                        </a:rPr>
                        <a:t>（</a:t>
                      </a:r>
                      <a:r>
                        <a:rPr lang="en-US" altLang="zh-CN" sz="2800" b="1" kern="100" dirty="0">
                          <a:solidFill>
                            <a:srgbClr val="010207"/>
                          </a:solidFill>
                          <a:effectLst/>
                          <a:latin typeface="Times New Roman" panose="02020603050405020304"/>
                          <a:ea typeface="宋体" panose="02010600030101010101" pitchFamily="2" charset="-122"/>
                        </a:rPr>
                        <a:t>0</a:t>
                      </a:r>
                      <a:r>
                        <a:rPr lang="zh-CN" altLang="en-US" sz="2800" b="1" kern="100" dirty="0">
                          <a:solidFill>
                            <a:srgbClr val="010207"/>
                          </a:solidFill>
                          <a:effectLst/>
                          <a:latin typeface="Times New Roman" panose="02020603050405020304"/>
                          <a:ea typeface="宋体" panose="02010600030101010101" pitchFamily="2" charset="-122"/>
                        </a:rPr>
                        <a:t>分）</a:t>
                      </a:r>
                      <a:endParaRPr lang="zh-CN" altLang="en-US" sz="2800" b="1" kern="100" dirty="0">
                        <a:solidFill>
                          <a:srgbClr val="010207"/>
                        </a:solidFill>
                        <a:effectLst/>
                        <a:latin typeface="Times New Roman" panose="02020603050405020304"/>
                        <a:ea typeface="宋体" panose="02010600030101010101" pitchFamily="2" charset="-122"/>
                      </a:endParaRPr>
                    </a:p>
                  </a:txBody>
                  <a:tcPr marL="68587" marR="68587" marT="0" marB="0" anchor="ctr">
                    <a:solidFill>
                      <a:schemeClr val="accent1"/>
                    </a:solidFill>
                  </a:tcPr>
                </a:tc>
              </a:tr>
            </a:tbl>
          </a:graphicData>
        </a:graphic>
      </p:graphicFrame>
      <p:sp>
        <p:nvSpPr>
          <p:cNvPr id="16" name="矩形 15"/>
          <p:cNvSpPr/>
          <p:nvPr/>
        </p:nvSpPr>
        <p:spPr>
          <a:xfrm>
            <a:off x="1360528" y="1087868"/>
            <a:ext cx="1559838" cy="646331"/>
          </a:xfrm>
          <a:prstGeom prst="rect">
            <a:avLst/>
          </a:prstGeom>
        </p:spPr>
        <p:txBody>
          <a:bodyPr wrap="square">
            <a:spAutoFit/>
          </a:bodyPr>
          <a:lstStyle/>
          <a:p>
            <a:r>
              <a:rPr lang="zh-CN" altLang="en-US" b="1" dirty="0">
                <a:solidFill>
                  <a:srgbClr val="FF0000"/>
                </a:solidFill>
                <a:ea typeface="微软雅黑" panose="020B0503020204020204" charset="-122"/>
                <a:cs typeface="+mn-ea"/>
                <a:sym typeface="+mn-lt"/>
              </a:rPr>
              <a:t>网络安全等级保护基本要求</a:t>
            </a:r>
            <a:endParaRPr lang="zh-CN" altLang="en-US" dirty="0"/>
          </a:p>
        </p:txBody>
      </p:sp>
      <p:pic>
        <p:nvPicPr>
          <p:cNvPr id="3" name="图片 2"/>
          <p:cNvPicPr>
            <a:picLocks noChangeAspect="1"/>
          </p:cNvPicPr>
          <p:nvPr/>
        </p:nvPicPr>
        <p:blipFill>
          <a:blip r:embed="rId2"/>
          <a:stretch>
            <a:fillRect/>
          </a:stretch>
        </p:blipFill>
        <p:spPr>
          <a:xfrm>
            <a:off x="4627880" y="927100"/>
            <a:ext cx="4403725" cy="3581400"/>
          </a:xfrm>
          <a:prstGeom prst="rect">
            <a:avLst/>
          </a:prstGeom>
        </p:spPr>
      </p:pic>
    </p:spTree>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4" y="70089"/>
            <a:ext cx="8876968" cy="531489"/>
            <a:chOff x="149998" y="180166"/>
            <a:chExt cx="11310289" cy="677179"/>
          </a:xfrm>
        </p:grpSpPr>
        <p:sp>
          <p:nvSpPr>
            <p:cNvPr id="34" name="文本框 32"/>
            <p:cNvSpPr txBox="1"/>
            <p:nvPr/>
          </p:nvSpPr>
          <p:spPr>
            <a:xfrm>
              <a:off x="149998" y="180166"/>
              <a:ext cx="9272975"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    网络安全等级保护测评         </a:t>
              </a:r>
              <a:endParaRPr lang="zh-CN" altLang="en-US" sz="2000" b="1" dirty="0">
                <a:solidFill>
                  <a:srgbClr val="FF0000"/>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4" name="图片 3"/>
          <p:cNvPicPr>
            <a:picLocks noChangeAspect="1"/>
          </p:cNvPicPr>
          <p:nvPr/>
        </p:nvPicPr>
        <p:blipFill>
          <a:blip r:embed="rId1"/>
          <a:stretch>
            <a:fillRect/>
          </a:stretch>
        </p:blipFill>
        <p:spPr>
          <a:xfrm>
            <a:off x="3148280" y="831413"/>
            <a:ext cx="5819262" cy="3967678"/>
          </a:xfrm>
          <a:prstGeom prst="rect">
            <a:avLst/>
          </a:prstGeom>
        </p:spPr>
      </p:pic>
      <p:sp>
        <p:nvSpPr>
          <p:cNvPr id="5" name="矩形 4"/>
          <p:cNvSpPr/>
          <p:nvPr/>
        </p:nvSpPr>
        <p:spPr>
          <a:xfrm>
            <a:off x="398067" y="1708904"/>
            <a:ext cx="2451813" cy="1569660"/>
          </a:xfrm>
          <a:prstGeom prst="rect">
            <a:avLst/>
          </a:prstGeom>
        </p:spPr>
        <p:txBody>
          <a:bodyPr wrap="square">
            <a:spAutoFit/>
          </a:bodyPr>
          <a:lstStyle/>
          <a:p>
            <a:r>
              <a:rPr lang="zh-CN" altLang="en-US" sz="2400" b="1" dirty="0">
                <a:solidFill>
                  <a:srgbClr val="0D0D27"/>
                </a:solidFill>
                <a:ea typeface="微软雅黑" panose="020B0503020204020204" charset="-122"/>
                <a:cs typeface="+mn-ea"/>
                <a:sym typeface="+mn-lt"/>
              </a:rPr>
              <a:t>网络安全等级保护基本要求增加了对</a:t>
            </a:r>
            <a:r>
              <a:rPr lang="zh-CN" altLang="en-US" sz="2400" b="1" dirty="0">
                <a:solidFill>
                  <a:srgbClr val="FF0000"/>
                </a:solidFill>
                <a:ea typeface="微软雅黑" panose="020B0503020204020204" charset="-122"/>
                <a:cs typeface="+mn-ea"/>
                <a:sym typeface="+mn-lt"/>
              </a:rPr>
              <a:t>上次测评的整改情况说明</a:t>
            </a:r>
            <a:r>
              <a:rPr lang="zh-CN" altLang="en-US" sz="2400" b="1" dirty="0">
                <a:solidFill>
                  <a:srgbClr val="0D0D27"/>
                </a:solidFill>
                <a:ea typeface="微软雅黑" panose="020B0503020204020204" charset="-122"/>
                <a:cs typeface="+mn-ea"/>
                <a:sym typeface="+mn-lt"/>
              </a:rPr>
              <a:t>。</a:t>
            </a:r>
            <a:endParaRPr lang="zh-CN" altLang="en-US" sz="2400" dirty="0"/>
          </a:p>
        </p:txBody>
      </p:sp>
    </p:spTree>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flipV="1">
            <a:off x="2426970" y="558165"/>
            <a:ext cx="6540500" cy="4318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sp>
        <p:nvSpPr>
          <p:cNvPr id="2" name="文本框 1"/>
          <p:cNvSpPr txBox="1"/>
          <p:nvPr/>
        </p:nvSpPr>
        <p:spPr>
          <a:xfrm>
            <a:off x="2212620" y="-29468"/>
            <a:ext cx="5293437" cy="600164"/>
          </a:xfrm>
          <a:prstGeom prst="rect">
            <a:avLst/>
          </a:prstGeom>
          <a:noFill/>
        </p:spPr>
        <p:txBody>
          <a:bodyPr wrap="none" rtlCol="0">
            <a:spAutoFit/>
          </a:bodyPr>
          <a:lstStyle/>
          <a:p>
            <a:pPr algn="ctr"/>
            <a:r>
              <a:rPr lang="zh-CN" altLang="en-US" sz="3300" b="1" dirty="0">
                <a:solidFill>
                  <a:srgbClr val="0F637D"/>
                </a:solidFill>
                <a:latin typeface="微软雅黑" panose="020B0503020204020204" charset="-122"/>
                <a:ea typeface="微软雅黑" panose="020B0503020204020204" charset="-122"/>
              </a:rPr>
              <a:t>测评流程</a:t>
            </a:r>
            <a:r>
              <a:rPr lang="en-US" altLang="zh-CN" sz="3300" b="1" dirty="0">
                <a:solidFill>
                  <a:srgbClr val="0F637D"/>
                </a:solidFill>
                <a:latin typeface="微软雅黑" panose="020B0503020204020204" charset="-122"/>
                <a:ea typeface="微软雅黑" panose="020B0503020204020204" charset="-122"/>
              </a:rPr>
              <a:t>-</a:t>
            </a:r>
            <a:r>
              <a:rPr lang="zh-CN" altLang="en-US" sz="2100" b="1" dirty="0">
                <a:solidFill>
                  <a:srgbClr val="0F637D"/>
                </a:solidFill>
                <a:latin typeface="微软雅黑" panose="020B0503020204020204" charset="-122"/>
                <a:ea typeface="微软雅黑" panose="020B0503020204020204" charset="-122"/>
              </a:rPr>
              <a:t>测评方法（渗透测试授权）</a:t>
            </a:r>
            <a:endParaRPr lang="zh-CN" altLang="en-US" sz="2400" b="1" dirty="0">
              <a:solidFill>
                <a:srgbClr val="0F637D"/>
              </a:solidFill>
              <a:latin typeface="微软雅黑" panose="020B0503020204020204" charset="-122"/>
              <a:ea typeface="微软雅黑" panose="020B0503020204020204" charset="-122"/>
            </a:endParaRPr>
          </a:p>
        </p:txBody>
      </p:sp>
      <p:pic>
        <p:nvPicPr>
          <p:cNvPr id="3" name="图片 2"/>
          <p:cNvPicPr>
            <a:picLocks noChangeAspect="1"/>
          </p:cNvPicPr>
          <p:nvPr/>
        </p:nvPicPr>
        <p:blipFill>
          <a:blip r:embed="rId1"/>
          <a:stretch>
            <a:fillRect/>
          </a:stretch>
        </p:blipFill>
        <p:spPr>
          <a:xfrm>
            <a:off x="4787900" y="601345"/>
            <a:ext cx="3238500" cy="4305300"/>
          </a:xfrm>
          <a:prstGeom prst="rect">
            <a:avLst/>
          </a:prstGeom>
        </p:spPr>
      </p:pic>
      <p:sp>
        <p:nvSpPr>
          <p:cNvPr id="100" name="文本框 99"/>
          <p:cNvSpPr txBox="1"/>
          <p:nvPr/>
        </p:nvSpPr>
        <p:spPr>
          <a:xfrm>
            <a:off x="5080" y="570865"/>
            <a:ext cx="4590415" cy="3230245"/>
          </a:xfrm>
          <a:prstGeom prst="rect">
            <a:avLst/>
          </a:prstGeom>
          <a:noFill/>
          <a:ln w="9525">
            <a:noFill/>
          </a:ln>
        </p:spPr>
        <p:txBody>
          <a:bodyPr wrap="square">
            <a:spAutoFit/>
          </a:bodyPr>
          <a:lstStyle/>
          <a:p>
            <a:pPr indent="304800"/>
            <a:r>
              <a:rPr lang="zh-CN" sz="1200" b="0">
                <a:ea typeface="宋体" panose="02010600030101010101" pitchFamily="2" charset="-122"/>
              </a:rPr>
              <a:t>在渗透测试中，需要面对的大部分应用是</a:t>
            </a:r>
            <a:r>
              <a:rPr lang="en-US" sz="1200" b="0">
                <a:latin typeface="宋体" panose="02010600030101010101" pitchFamily="2" charset="-122"/>
              </a:rPr>
              <a:t>WEB</a:t>
            </a:r>
            <a:r>
              <a:rPr lang="zh-CN" sz="1200" b="0">
                <a:ea typeface="宋体" panose="02010600030101010101" pitchFamily="2" charset="-122"/>
              </a:rPr>
              <a:t>服务和</a:t>
            </a:r>
            <a:r>
              <a:rPr lang="en-US" sz="1200" b="0">
                <a:latin typeface="Calibri" panose="020F0502020204030204" pitchFamily="34" charset="0"/>
              </a:rPr>
              <a:t>WEB</a:t>
            </a:r>
            <a:r>
              <a:rPr lang="zh-CN" sz="1200" b="0">
                <a:ea typeface="宋体" panose="02010600030101010101" pitchFamily="2" charset="-122"/>
              </a:rPr>
              <a:t>应用程序。在过往的渗透案例中，出现弱点最多的，也是</a:t>
            </a:r>
            <a:r>
              <a:rPr lang="en-US" sz="1200" b="0">
                <a:latin typeface="Calibri" panose="020F0502020204030204" pitchFamily="34" charset="0"/>
              </a:rPr>
              <a:t>WEB</a:t>
            </a:r>
            <a:r>
              <a:rPr lang="zh-CN" sz="1200" b="0">
                <a:ea typeface="宋体" panose="02010600030101010101" pitchFamily="2" charset="-122"/>
              </a:rPr>
              <a:t>服务和应用，因此针对</a:t>
            </a:r>
            <a:r>
              <a:rPr lang="en-US" sz="1200" b="0">
                <a:latin typeface="Calibri" panose="020F0502020204030204" pitchFamily="34" charset="0"/>
              </a:rPr>
              <a:t>WEB</a:t>
            </a:r>
            <a:r>
              <a:rPr lang="zh-CN" sz="1200" b="0">
                <a:ea typeface="宋体" panose="02010600030101010101" pitchFamily="2" charset="-122"/>
              </a:rPr>
              <a:t>应用的攻击测试较为容易发现问题。</a:t>
            </a:r>
            <a:endParaRPr lang="zh-CN" sz="1200" b="0">
              <a:ea typeface="宋体" panose="02010600030101010101" pitchFamily="2" charset="-122"/>
            </a:endParaRPr>
          </a:p>
          <a:p>
            <a:pPr indent="304800"/>
            <a:r>
              <a:rPr lang="zh-CN" sz="1200" b="0">
                <a:ea typeface="宋体" panose="02010600030101010101" pitchFamily="2" charset="-122"/>
              </a:rPr>
              <a:t>在</a:t>
            </a:r>
            <a:r>
              <a:rPr lang="en-US" sz="1200" b="0">
                <a:latin typeface="宋体" panose="02010600030101010101" pitchFamily="2" charset="-122"/>
              </a:rPr>
              <a:t>WEB</a:t>
            </a:r>
            <a:r>
              <a:rPr lang="zh-CN" sz="1200" b="0">
                <a:ea typeface="宋体" panose="02010600030101010101" pitchFamily="2" charset="-122"/>
              </a:rPr>
              <a:t>渗透中，首先收集目标网站基本信息，包括域名、子域名、各栏目或板块的入口链接地址、管理入口、登陆页面、信息交互和数据提交页面等。</a:t>
            </a:r>
            <a:endParaRPr lang="zh-CN" sz="1200" b="0">
              <a:ea typeface="宋体" panose="02010600030101010101" pitchFamily="2" charset="-122"/>
            </a:endParaRPr>
          </a:p>
          <a:p>
            <a:pPr indent="304800"/>
            <a:r>
              <a:rPr lang="zh-CN" sz="1200" b="0">
                <a:ea typeface="宋体" panose="02010600030101010101" pitchFamily="2" charset="-122"/>
              </a:rPr>
              <a:t>          大概了解网站的版面和框架结构，所用编程语言，</a:t>
            </a:r>
            <a:r>
              <a:rPr lang="en-US" sz="1200" b="0">
                <a:latin typeface="宋体" panose="02010600030101010101" pitchFamily="2" charset="-122"/>
              </a:rPr>
              <a:t>WEB</a:t>
            </a:r>
            <a:r>
              <a:rPr lang="zh-CN" sz="1200" b="0">
                <a:ea typeface="宋体" panose="02010600030101010101" pitchFamily="2" charset="-122"/>
              </a:rPr>
              <a:t>服务框架等信息；</a:t>
            </a:r>
            <a:endParaRPr lang="zh-CN" sz="1200" b="0">
              <a:ea typeface="宋体" panose="02010600030101010101" pitchFamily="2" charset="-122"/>
            </a:endParaRPr>
          </a:p>
          <a:p>
            <a:pPr indent="304800"/>
            <a:r>
              <a:rPr lang="zh-CN" sz="1200" b="0">
                <a:ea typeface="宋体" panose="02010600030101010101" pitchFamily="2" charset="-122"/>
              </a:rPr>
              <a:t>         根据知识库、漏洞库和经验对常见的可能存在的漏洞进行手工测试，一般通过浏览器提交输入、链接等方式进行，例如登陆绕过漏洞，常见的注入地址手工验证等。</a:t>
            </a:r>
            <a:endParaRPr lang="zh-CN" sz="1200" b="0">
              <a:ea typeface="宋体" panose="02010600030101010101" pitchFamily="2" charset="-122"/>
            </a:endParaRPr>
          </a:p>
          <a:p>
            <a:pPr indent="304800"/>
            <a:r>
              <a:rPr lang="zh-CN" sz="1200" b="0">
                <a:ea typeface="宋体" panose="02010600030101010101" pitchFamily="2" charset="-122"/>
              </a:rPr>
              <a:t>         将收集的信息输入工具，爬行网站整体架构，包括文件目录框架和链接收集；</a:t>
            </a:r>
            <a:endParaRPr lang="zh-CN" sz="1200" b="0">
              <a:ea typeface="宋体" panose="02010600030101010101" pitchFamily="2" charset="-122"/>
            </a:endParaRPr>
          </a:p>
          <a:p>
            <a:pPr indent="304800"/>
            <a:r>
              <a:rPr lang="zh-CN" sz="1200" b="0">
                <a:ea typeface="宋体" panose="02010600030101010101" pitchFamily="2" charset="-122"/>
              </a:rPr>
              <a:t>         根据检测策略对得到的网站结构、各链接进行自动化批量漏洞检测和验证测试；</a:t>
            </a:r>
            <a:endParaRPr lang="zh-CN" sz="1200" b="0">
              <a:ea typeface="宋体" panose="02010600030101010101" pitchFamily="2" charset="-122"/>
            </a:endParaRPr>
          </a:p>
          <a:p>
            <a:pPr indent="304800"/>
            <a:r>
              <a:rPr lang="zh-CN" sz="1200" b="0">
                <a:ea typeface="宋体" panose="02010600030101010101" pitchFamily="2" charset="-122"/>
              </a:rPr>
              <a:t>         根据检测工具输出的原始结果，对高危、重点漏洞进行手工测试，查看提交和返回信息。</a:t>
            </a:r>
            <a:endParaRPr lang="zh-CN" altLang="en-US"/>
          </a:p>
        </p:txBody>
      </p:sp>
      <p:sp>
        <p:nvSpPr>
          <p:cNvPr id="5" name="文本框 4"/>
          <p:cNvSpPr txBox="1"/>
          <p:nvPr/>
        </p:nvSpPr>
        <p:spPr>
          <a:xfrm>
            <a:off x="5080" y="3801110"/>
            <a:ext cx="4510405" cy="1168400"/>
          </a:xfrm>
          <a:prstGeom prst="rect">
            <a:avLst/>
          </a:prstGeom>
          <a:noFill/>
          <a:ln w="9525">
            <a:noFill/>
          </a:ln>
        </p:spPr>
        <p:txBody>
          <a:bodyPr wrap="square">
            <a:spAutoFit/>
          </a:bodyPr>
          <a:lstStyle/>
          <a:p>
            <a:pPr marL="266700" indent="-266700"/>
            <a:r>
              <a:rPr lang="en-US" sz="1400" b="1">
                <a:latin typeface="Times New Roman" panose="02020603050405020304" pitchFamily="18" charset="0"/>
              </a:rPr>
              <a:t>       SQL</a:t>
            </a:r>
            <a:r>
              <a:rPr lang="zh-CN" sz="1400" b="1">
                <a:latin typeface="Times New Roman" panose="02020603050405020304" pitchFamily="18" charset="0"/>
                <a:ea typeface="宋体" panose="02010600030101010101" pitchFamily="2" charset="-122"/>
              </a:rPr>
              <a:t>注入测试、旁注攻击测试、跨站脚本攻击测试、</a:t>
            </a:r>
            <a:r>
              <a:rPr lang="en-US" sz="1400" b="1">
                <a:latin typeface="Times New Roman" panose="02020603050405020304" pitchFamily="18" charset="0"/>
              </a:rPr>
              <a:t> </a:t>
            </a:r>
            <a:r>
              <a:rPr lang="zh-CN" sz="1400" b="1">
                <a:latin typeface="Times New Roman" panose="02020603050405020304" pitchFamily="18" charset="0"/>
                <a:ea typeface="宋体" panose="02010600030101010101" pitchFamily="2" charset="-122"/>
              </a:rPr>
              <a:t>网站弱口令测试、网站登陆页面绕过测试、默认数据库名未更改测试、上传漏洞测试、</a:t>
            </a:r>
            <a:r>
              <a:rPr lang="en-US" sz="1400" b="1">
                <a:latin typeface="Times New Roman" panose="02020603050405020304" pitchFamily="18" charset="0"/>
              </a:rPr>
              <a:t> COOKIES</a:t>
            </a:r>
            <a:r>
              <a:rPr lang="zh-CN" sz="1400" b="1">
                <a:latin typeface="Times New Roman" panose="02020603050405020304" pitchFamily="18" charset="0"/>
                <a:ea typeface="宋体" panose="02010600030101010101" pitchFamily="2" charset="-122"/>
              </a:rPr>
              <a:t>欺骗测试、</a:t>
            </a:r>
            <a:r>
              <a:rPr lang="en-US" sz="1400" b="1">
                <a:latin typeface="Times New Roman" panose="02020603050405020304" pitchFamily="18" charset="0"/>
              </a:rPr>
              <a:t>WEB</a:t>
            </a:r>
            <a:r>
              <a:rPr lang="zh-CN" sz="1400" b="1">
                <a:latin typeface="Times New Roman" panose="02020603050405020304" pitchFamily="18" charset="0"/>
                <a:ea typeface="宋体" panose="02010600030101010101" pitchFamily="2" charset="-122"/>
              </a:rPr>
              <a:t>服务程序自身缺陷或配置错误测试、备份文件暴露测试。</a:t>
            </a:r>
            <a:endParaRPr lang="zh-CN" altLang="en-US" sz="1400" b="1"/>
          </a:p>
        </p:txBody>
      </p:sp>
    </p:spTree>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flipV="1">
            <a:off x="2426970" y="558165"/>
            <a:ext cx="6540500" cy="4318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sp>
        <p:nvSpPr>
          <p:cNvPr id="2" name="文本框 1"/>
          <p:cNvSpPr txBox="1"/>
          <p:nvPr/>
        </p:nvSpPr>
        <p:spPr>
          <a:xfrm>
            <a:off x="2238058" y="-29468"/>
            <a:ext cx="5242560" cy="598805"/>
          </a:xfrm>
          <a:prstGeom prst="rect">
            <a:avLst/>
          </a:prstGeom>
          <a:noFill/>
        </p:spPr>
        <p:txBody>
          <a:bodyPr wrap="none" rtlCol="0">
            <a:spAutoFit/>
          </a:bodyPr>
          <a:lstStyle/>
          <a:p>
            <a:pPr algn="ctr"/>
            <a:r>
              <a:rPr lang="zh-CN" altLang="en-US" sz="3300" b="1" dirty="0">
                <a:solidFill>
                  <a:srgbClr val="0F637D"/>
                </a:solidFill>
                <a:latin typeface="微软雅黑" panose="020B0503020204020204" charset="-122"/>
                <a:ea typeface="微软雅黑" panose="020B0503020204020204" charset="-122"/>
              </a:rPr>
              <a:t>测评流程</a:t>
            </a:r>
            <a:r>
              <a:rPr lang="en-US" altLang="zh-CN" sz="3300" b="1" dirty="0">
                <a:solidFill>
                  <a:srgbClr val="0F637D"/>
                </a:solidFill>
                <a:latin typeface="微软雅黑" panose="020B0503020204020204" charset="-122"/>
                <a:ea typeface="微软雅黑" panose="020B0503020204020204" charset="-122"/>
              </a:rPr>
              <a:t>-</a:t>
            </a:r>
            <a:r>
              <a:rPr lang="zh-CN" altLang="en-US" sz="2100" b="1" dirty="0">
                <a:solidFill>
                  <a:srgbClr val="0F637D"/>
                </a:solidFill>
                <a:latin typeface="微软雅黑" panose="020B0503020204020204" charset="-122"/>
                <a:ea typeface="微软雅黑" panose="020B0503020204020204" charset="-122"/>
              </a:rPr>
              <a:t>测评方法（漏洞扫描授权）</a:t>
            </a:r>
            <a:endParaRPr lang="zh-CN" altLang="en-US" sz="2400" b="1" dirty="0">
              <a:solidFill>
                <a:srgbClr val="0F637D"/>
              </a:solidFill>
              <a:latin typeface="微软雅黑" panose="020B0503020204020204" charset="-122"/>
              <a:ea typeface="微软雅黑" panose="020B0503020204020204" charset="-122"/>
            </a:endParaRPr>
          </a:p>
        </p:txBody>
      </p:sp>
      <p:pic>
        <p:nvPicPr>
          <p:cNvPr id="4"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398270" y="840740"/>
            <a:ext cx="6922135" cy="4144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flipV="1">
            <a:off x="2426970" y="558165"/>
            <a:ext cx="6540500" cy="4318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sp>
        <p:nvSpPr>
          <p:cNvPr id="2" name="文本框 1"/>
          <p:cNvSpPr txBox="1"/>
          <p:nvPr/>
        </p:nvSpPr>
        <p:spPr>
          <a:xfrm>
            <a:off x="2504758" y="-29468"/>
            <a:ext cx="4709160" cy="598805"/>
          </a:xfrm>
          <a:prstGeom prst="rect">
            <a:avLst/>
          </a:prstGeom>
          <a:noFill/>
        </p:spPr>
        <p:txBody>
          <a:bodyPr wrap="none" rtlCol="0">
            <a:spAutoFit/>
          </a:bodyPr>
          <a:lstStyle/>
          <a:p>
            <a:pPr algn="ctr"/>
            <a:r>
              <a:rPr lang="zh-CN" altLang="en-US" sz="3300" b="1" dirty="0">
                <a:solidFill>
                  <a:srgbClr val="0F637D"/>
                </a:solidFill>
                <a:latin typeface="微软雅黑" panose="020B0503020204020204" charset="-122"/>
                <a:ea typeface="微软雅黑" panose="020B0503020204020204" charset="-122"/>
              </a:rPr>
              <a:t>测评流程</a:t>
            </a:r>
            <a:r>
              <a:rPr lang="en-US" altLang="zh-CN" sz="3300" b="1" dirty="0">
                <a:solidFill>
                  <a:srgbClr val="0F637D"/>
                </a:solidFill>
                <a:latin typeface="微软雅黑" panose="020B0503020204020204" charset="-122"/>
                <a:ea typeface="微软雅黑" panose="020B0503020204020204" charset="-122"/>
              </a:rPr>
              <a:t>-</a:t>
            </a:r>
            <a:r>
              <a:rPr lang="zh-CN" altLang="en-US" sz="2100" b="1" dirty="0">
                <a:solidFill>
                  <a:srgbClr val="0F637D"/>
                </a:solidFill>
                <a:latin typeface="微软雅黑" panose="020B0503020204020204" charset="-122"/>
                <a:ea typeface="微软雅黑" panose="020B0503020204020204" charset="-122"/>
              </a:rPr>
              <a:t>测评方法（</a:t>
            </a:r>
            <a:r>
              <a:rPr lang="zh-CN" altLang="en-US" sz="2100" b="1" dirty="0">
                <a:solidFill>
                  <a:srgbClr val="0F637D"/>
                </a:solidFill>
                <a:latin typeface="微软雅黑" panose="020B0503020204020204" charset="-122"/>
                <a:ea typeface="微软雅黑" panose="020B0503020204020204" charset="-122"/>
                <a:sym typeface="+mn-ea"/>
              </a:rPr>
              <a:t>放弃声明</a:t>
            </a:r>
            <a:r>
              <a:rPr lang="zh-CN" altLang="en-US" sz="2100" b="1" dirty="0">
                <a:solidFill>
                  <a:srgbClr val="0F637D"/>
                </a:solidFill>
                <a:latin typeface="微软雅黑" panose="020B0503020204020204" charset="-122"/>
                <a:ea typeface="微软雅黑" panose="020B0503020204020204" charset="-122"/>
              </a:rPr>
              <a:t>）</a:t>
            </a:r>
            <a:endParaRPr lang="zh-CN" altLang="en-US" sz="2400" b="1" dirty="0">
              <a:solidFill>
                <a:srgbClr val="0F637D"/>
              </a:solidFill>
              <a:latin typeface="微软雅黑" panose="020B0503020204020204" charset="-122"/>
              <a:ea typeface="微软雅黑" panose="020B0503020204020204" charset="-122"/>
            </a:endParaRPr>
          </a:p>
        </p:txBody>
      </p:sp>
      <p:pic>
        <p:nvPicPr>
          <p:cNvPr id="3"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48790" y="719455"/>
            <a:ext cx="5429885" cy="4287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flipV="1">
            <a:off x="2426970" y="558165"/>
            <a:ext cx="6540500" cy="4318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sp>
        <p:nvSpPr>
          <p:cNvPr id="4" name="文本框 1"/>
          <p:cNvSpPr txBox="1"/>
          <p:nvPr/>
        </p:nvSpPr>
        <p:spPr>
          <a:xfrm>
            <a:off x="2635087" y="1012"/>
            <a:ext cx="3677610" cy="600164"/>
          </a:xfrm>
          <a:prstGeom prst="rect">
            <a:avLst/>
          </a:prstGeom>
          <a:noFill/>
        </p:spPr>
        <p:txBody>
          <a:bodyPr wrap="none" rtlCol="0">
            <a:spAutoFit/>
          </a:bodyPr>
          <a:lstStyle/>
          <a:p>
            <a:pPr algn="ctr"/>
            <a:r>
              <a:rPr lang="zh-CN" altLang="en-US" sz="3300" b="1" dirty="0">
                <a:solidFill>
                  <a:srgbClr val="0F637D"/>
                </a:solidFill>
                <a:latin typeface="微软雅黑" panose="020B0503020204020204" charset="-122"/>
                <a:ea typeface="微软雅黑" panose="020B0503020204020204" charset="-122"/>
              </a:rPr>
              <a:t>测评流程</a:t>
            </a:r>
            <a:r>
              <a:rPr lang="en-US" altLang="zh-CN" sz="3300" b="1" dirty="0">
                <a:solidFill>
                  <a:srgbClr val="0F637D"/>
                </a:solidFill>
                <a:latin typeface="微软雅黑" panose="020B0503020204020204" charset="-122"/>
                <a:ea typeface="微软雅黑" panose="020B0503020204020204" charset="-122"/>
              </a:rPr>
              <a:t>-</a:t>
            </a:r>
            <a:r>
              <a:rPr lang="zh-CN" altLang="en-US" sz="2100" b="1" dirty="0">
                <a:solidFill>
                  <a:srgbClr val="0F637D"/>
                </a:solidFill>
                <a:latin typeface="微软雅黑" panose="020B0503020204020204" charset="-122"/>
                <a:ea typeface="微软雅黑" panose="020B0503020204020204" charset="-122"/>
              </a:rPr>
              <a:t>不符合项反馈</a:t>
            </a:r>
            <a:endParaRPr lang="zh-CN" altLang="en-US" sz="2400" b="1" dirty="0">
              <a:solidFill>
                <a:srgbClr val="0F637D"/>
              </a:solidFill>
              <a:latin typeface="微软雅黑" panose="020B0503020204020204" charset="-122"/>
              <a:ea typeface="微软雅黑" panose="020B0503020204020204" charset="-122"/>
            </a:endParaRPr>
          </a:p>
        </p:txBody>
      </p:sp>
      <p:pic>
        <p:nvPicPr>
          <p:cNvPr id="3" name="图片 2"/>
          <p:cNvPicPr>
            <a:picLocks noChangeAspect="1"/>
          </p:cNvPicPr>
          <p:nvPr/>
        </p:nvPicPr>
        <p:blipFill>
          <a:blip r:embed="rId1"/>
          <a:stretch>
            <a:fillRect/>
          </a:stretch>
        </p:blipFill>
        <p:spPr>
          <a:xfrm>
            <a:off x="-7620" y="1355854"/>
            <a:ext cx="9144000" cy="3275072"/>
          </a:xfrm>
          <a:prstGeom prst="rect">
            <a:avLst/>
          </a:prstGeom>
        </p:spPr>
      </p:pic>
    </p:spTree>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5" y="70089"/>
            <a:ext cx="8876967" cy="531489"/>
            <a:chOff x="149999" y="180166"/>
            <a:chExt cx="11310288" cy="677179"/>
          </a:xfrm>
        </p:grpSpPr>
        <p:sp>
          <p:nvSpPr>
            <p:cNvPr id="34" name="文本框 32"/>
            <p:cNvSpPr txBox="1"/>
            <p:nvPr/>
          </p:nvSpPr>
          <p:spPr>
            <a:xfrm>
              <a:off x="149999" y="180166"/>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pic>
        <p:nvPicPr>
          <p:cNvPr id="5" name="图片 4"/>
          <p:cNvPicPr>
            <a:picLocks noChangeAspect="1"/>
          </p:cNvPicPr>
          <p:nvPr/>
        </p:nvPicPr>
        <p:blipFill>
          <a:blip r:embed="rId1"/>
          <a:stretch>
            <a:fillRect/>
          </a:stretch>
        </p:blipFill>
        <p:spPr>
          <a:xfrm>
            <a:off x="781685" y="659765"/>
            <a:ext cx="7346950" cy="4389120"/>
          </a:xfrm>
          <a:prstGeom prst="rect">
            <a:avLst/>
          </a:prstGeom>
        </p:spPr>
      </p:pic>
    </p:spTree>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90575" y="70089"/>
            <a:ext cx="8876967" cy="531489"/>
            <a:chOff x="149999" y="180166"/>
            <a:chExt cx="11310288" cy="677179"/>
          </a:xfrm>
        </p:grpSpPr>
        <p:sp>
          <p:nvSpPr>
            <p:cNvPr id="34" name="文本框 32"/>
            <p:cNvSpPr txBox="1"/>
            <p:nvPr/>
          </p:nvSpPr>
          <p:spPr>
            <a:xfrm>
              <a:off x="149999" y="180166"/>
              <a:ext cx="3778002" cy="512947"/>
            </a:xfrm>
            <a:prstGeom prst="rect">
              <a:avLst/>
            </a:prstGeom>
            <a:noFill/>
          </p:spPr>
          <p:txBody>
            <a:bodyPr wrap="square" lIns="96429" tIns="48215" rIns="96429" bIns="48215" rtlCol="0">
              <a:spAutoFit/>
            </a:bodyPr>
            <a:lstStyle/>
            <a:p>
              <a:pPr defTabSz="963930"/>
              <a:r>
                <a:rPr lang="zh-CN" altLang="en-US" sz="2000" b="1" dirty="0">
                  <a:solidFill>
                    <a:srgbClr val="0D0D27"/>
                  </a:solidFill>
                  <a:ea typeface="微软雅黑" panose="020B0503020204020204" charset="-122"/>
                  <a:cs typeface="+mn-ea"/>
                  <a:sym typeface="+mn-lt"/>
                </a:rPr>
                <a:t>等保测评</a:t>
              </a:r>
              <a:endParaRPr lang="zh-CN" altLang="en-US" sz="2000" b="1" dirty="0">
                <a:solidFill>
                  <a:srgbClr val="0D0D27"/>
                </a:solidFill>
                <a:ea typeface="微软雅黑" panose="020B0503020204020204" charset="-122"/>
                <a:cs typeface="+mn-ea"/>
                <a:sym typeface="+mn-lt"/>
              </a:endParaRPr>
            </a:p>
          </p:txBody>
        </p:sp>
        <p:sp>
          <p:nvSpPr>
            <p:cNvPr id="36" name="矩形 35"/>
            <p:cNvSpPr/>
            <p:nvPr/>
          </p:nvSpPr>
          <p:spPr>
            <a:xfrm flipV="1">
              <a:off x="3126930" y="802303"/>
              <a:ext cx="8333357" cy="55042"/>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lIns="96429" tIns="48215" rIns="96429" bIns="48215" rtlCol="0" anchor="ctr"/>
            <a:lstStyle/>
            <a:p>
              <a:pPr algn="ctr" defTabSz="963930"/>
              <a:endParaRPr lang="zh-CN" altLang="en-US" sz="1970">
                <a:solidFill>
                  <a:srgbClr val="E7E6E6">
                    <a:lumMod val="50000"/>
                  </a:srgbClr>
                </a:solidFill>
                <a:ea typeface="微软雅黑" panose="020B0503020204020204" charset="-122"/>
                <a:cs typeface="+mn-ea"/>
                <a:sym typeface="+mn-lt"/>
              </a:endParaRPr>
            </a:p>
          </p:txBody>
        </p:sp>
      </p:grpSp>
      <p:sp>
        <p:nvSpPr>
          <p:cNvPr id="7" name="内容占位符 2"/>
          <p:cNvSpPr txBox="1"/>
          <p:nvPr/>
        </p:nvSpPr>
        <p:spPr>
          <a:xfrm>
            <a:off x="385445" y="1351610"/>
            <a:ext cx="8372475" cy="361866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eaLnBrk="0" hangingPunct="0">
              <a:buClr>
                <a:srgbClr val="C00000"/>
              </a:buClr>
              <a:buNone/>
            </a:pPr>
            <a:endParaRPr lang="en-US" altLang="zh-CN" sz="2400" b="1" dirty="0">
              <a:latin typeface="华文宋体" panose="02010600040101010101" pitchFamily="2" charset="-122"/>
              <a:ea typeface="华文中宋" panose="02010600040101010101" pitchFamily="2" charset="-122"/>
            </a:endParaRPr>
          </a:p>
          <a:p>
            <a:pPr marL="0" indent="0">
              <a:buNone/>
            </a:pPr>
            <a:endParaRPr lang="en-US" altLang="zh-CN" sz="1500" b="1" dirty="0">
              <a:latin typeface="华文宋体" panose="02010600040101010101" pitchFamily="2" charset="-122"/>
              <a:ea typeface="华文中宋" panose="02010600040101010101" pitchFamily="2" charset="-122"/>
            </a:endParaRPr>
          </a:p>
          <a:p>
            <a:pPr marL="0" indent="0">
              <a:buNone/>
            </a:pPr>
            <a:endParaRPr lang="zh-CN" altLang="en-US" sz="1500" b="1" dirty="0">
              <a:latin typeface="华文宋体" panose="02010600040101010101" pitchFamily="2" charset="-122"/>
              <a:ea typeface="华文中宋" panose="02010600040101010101" pitchFamily="2" charset="-122"/>
            </a:endParaRPr>
          </a:p>
        </p:txBody>
      </p:sp>
      <p:sp>
        <p:nvSpPr>
          <p:cNvPr id="6" name="文本框 1"/>
          <p:cNvSpPr txBox="1"/>
          <p:nvPr/>
        </p:nvSpPr>
        <p:spPr>
          <a:xfrm>
            <a:off x="2799552" y="27682"/>
            <a:ext cx="3677610" cy="600164"/>
          </a:xfrm>
          <a:prstGeom prst="rect">
            <a:avLst/>
          </a:prstGeom>
          <a:noFill/>
        </p:spPr>
        <p:txBody>
          <a:bodyPr wrap="none" rtlCol="0">
            <a:spAutoFit/>
          </a:bodyPr>
          <a:lstStyle/>
          <a:p>
            <a:pPr algn="ctr"/>
            <a:r>
              <a:rPr lang="zh-CN" altLang="en-US" sz="3300" b="1" dirty="0">
                <a:solidFill>
                  <a:srgbClr val="0F637D"/>
                </a:solidFill>
                <a:latin typeface="微软雅黑" panose="020B0503020204020204" charset="-122"/>
                <a:ea typeface="微软雅黑" panose="020B0503020204020204" charset="-122"/>
              </a:rPr>
              <a:t>测评流程</a:t>
            </a:r>
            <a:r>
              <a:rPr lang="en-US" altLang="zh-CN" sz="3300" b="1" dirty="0">
                <a:solidFill>
                  <a:srgbClr val="0F637D"/>
                </a:solidFill>
                <a:latin typeface="微软雅黑" panose="020B0503020204020204" charset="-122"/>
                <a:ea typeface="微软雅黑" panose="020B0503020204020204" charset="-122"/>
              </a:rPr>
              <a:t>-</a:t>
            </a:r>
            <a:r>
              <a:rPr lang="zh-CN" altLang="en-US" sz="2100" b="1" dirty="0">
                <a:solidFill>
                  <a:srgbClr val="0F637D"/>
                </a:solidFill>
                <a:latin typeface="微软雅黑" panose="020B0503020204020204" charset="-122"/>
                <a:ea typeface="微软雅黑" panose="020B0503020204020204" charset="-122"/>
              </a:rPr>
              <a:t>测评配合事宜</a:t>
            </a:r>
            <a:endParaRPr lang="zh-CN" altLang="en-US" sz="2400" b="1" dirty="0">
              <a:solidFill>
                <a:srgbClr val="0F637D"/>
              </a:solidFill>
              <a:latin typeface="微软雅黑" panose="020B0503020204020204" charset="-122"/>
              <a:ea typeface="微软雅黑" panose="020B0503020204020204" charset="-122"/>
            </a:endParaRPr>
          </a:p>
        </p:txBody>
      </p:sp>
      <p:sp>
        <p:nvSpPr>
          <p:cNvPr id="2" name="内容占位符 2"/>
          <p:cNvSpPr txBox="1"/>
          <p:nvPr/>
        </p:nvSpPr>
        <p:spPr>
          <a:xfrm>
            <a:off x="528320" y="694055"/>
            <a:ext cx="8023225" cy="4231640"/>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200000"/>
              </a:lnSpc>
              <a:buClr>
                <a:srgbClr val="C00000"/>
              </a:buClr>
              <a:buFont typeface="Wingdings" panose="05000000000000000000" pitchFamily="2" charset="2"/>
              <a:buChar char="p"/>
              <a:defRPr/>
            </a:pPr>
            <a:r>
              <a:rPr lang="zh-CN" altLang="en-US" sz="2800" b="1" dirty="0"/>
              <a:t>配合事宜：</a:t>
            </a:r>
            <a:endParaRPr lang="en-US" altLang="zh-CN" sz="2800" b="1" dirty="0"/>
          </a:p>
          <a:p>
            <a:pPr lvl="1">
              <a:lnSpc>
                <a:spcPct val="200000"/>
              </a:lnSpc>
              <a:buClr>
                <a:srgbClr val="C00000"/>
              </a:buClr>
              <a:buFont typeface="Wingdings" panose="05000000000000000000" pitchFamily="2" charset="2"/>
              <a:buChar char="n"/>
              <a:defRPr/>
            </a:pPr>
            <a:r>
              <a:rPr lang="zh-CN" altLang="en-US" sz="2400" dirty="0"/>
              <a:t>提供</a:t>
            </a:r>
            <a:r>
              <a:rPr lang="en-US" altLang="zh-CN" sz="2400" dirty="0"/>
              <a:t>3~5</a:t>
            </a:r>
            <a:r>
              <a:rPr lang="zh-CN" altLang="en-US" sz="2400" dirty="0"/>
              <a:t>人的办公场地；</a:t>
            </a:r>
            <a:endParaRPr lang="en-US" altLang="zh-CN" sz="2400" dirty="0"/>
          </a:p>
          <a:p>
            <a:pPr lvl="1">
              <a:lnSpc>
                <a:spcPct val="200000"/>
              </a:lnSpc>
              <a:buClr>
                <a:srgbClr val="C00000"/>
              </a:buClr>
              <a:buFont typeface="Wingdings" panose="05000000000000000000" pitchFamily="2" charset="2"/>
              <a:buChar char="n"/>
              <a:defRPr/>
            </a:pPr>
            <a:r>
              <a:rPr lang="zh-CN" altLang="en-US" sz="2400" dirty="0"/>
              <a:t>搜集管理制度、相关文档和记录（纸质、电子）；</a:t>
            </a:r>
            <a:endParaRPr lang="en-US" altLang="zh-CN" sz="2400" dirty="0"/>
          </a:p>
          <a:p>
            <a:pPr lvl="1">
              <a:lnSpc>
                <a:spcPct val="200000"/>
              </a:lnSpc>
              <a:buClr>
                <a:srgbClr val="C00000"/>
              </a:buClr>
              <a:buFont typeface="Wingdings" panose="05000000000000000000" pitchFamily="2" charset="2"/>
              <a:buChar char="n"/>
              <a:defRPr/>
            </a:pPr>
            <a:r>
              <a:rPr lang="zh-CN" altLang="en-US" sz="2400" dirty="0"/>
              <a:t>通知相关运维人员，配合测评工程师开展工作；</a:t>
            </a:r>
            <a:endParaRPr lang="en-US" altLang="zh-CN" sz="2400" dirty="0"/>
          </a:p>
          <a:p>
            <a:pPr lvl="1">
              <a:lnSpc>
                <a:spcPct val="200000"/>
              </a:lnSpc>
              <a:buClr>
                <a:srgbClr val="C00000"/>
              </a:buClr>
              <a:buFont typeface="Wingdings" panose="05000000000000000000" pitchFamily="2" charset="2"/>
              <a:buChar char="n"/>
              <a:defRPr/>
            </a:pPr>
            <a:r>
              <a:rPr lang="zh-CN" altLang="en-US" sz="2400" dirty="0"/>
              <a:t>其他事宜现场沟通。</a:t>
            </a:r>
            <a:endParaRPr lang="zh-CN" altLang="en-US" sz="2400" dirty="0"/>
          </a:p>
        </p:txBody>
      </p:sp>
    </p:spTree>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765" y="-1270"/>
            <a:ext cx="9168765" cy="3683000"/>
          </a:xfrm>
          <a:prstGeom prst="rect">
            <a:avLst/>
          </a:prstGeom>
          <a:solidFill>
            <a:srgbClr val="2D3C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1537607" y="1550507"/>
            <a:ext cx="6068787" cy="900246"/>
          </a:xfrm>
          <a:prstGeom prst="rect">
            <a:avLst/>
          </a:prstGeom>
          <a:noFill/>
        </p:spPr>
        <p:txBody>
          <a:bodyPr wrap="square" lIns="68580" tIns="34290" rIns="68580" bIns="34290" rtlCol="0">
            <a:spAutoFit/>
          </a:bodyPr>
          <a:lstStyle/>
          <a:p>
            <a:r>
              <a:rPr lang="zh-CN" altLang="en-US" sz="5400" b="1" dirty="0">
                <a:solidFill>
                  <a:schemeClr val="bg1"/>
                </a:solidFill>
                <a:latin typeface="微软雅黑" panose="020B0503020204020204" charset="-122"/>
                <a:ea typeface="微软雅黑" panose="020B0503020204020204" charset="-122"/>
              </a:rPr>
              <a:t>汇报完毕  谢谢观赏</a:t>
            </a:r>
            <a:endParaRPr lang="zh-CN" sz="5400" b="1" dirty="0">
              <a:solidFill>
                <a:schemeClr val="bg1"/>
              </a:solidFill>
              <a:latin typeface="微软雅黑" panose="020B0503020204020204" charset="-122"/>
              <a:ea typeface="微软雅黑" panose="020B0503020204020204" charset="-122"/>
            </a:endParaRPr>
          </a:p>
        </p:txBody>
      </p:sp>
      <p:pic>
        <p:nvPicPr>
          <p:cNvPr id="5" name="图片 4" descr="图片1"/>
          <p:cNvPicPr>
            <a:picLocks noChangeAspect="1"/>
          </p:cNvPicPr>
          <p:nvPr/>
        </p:nvPicPr>
        <p:blipFill>
          <a:blip r:embed="rId1"/>
          <a:stretch>
            <a:fillRect/>
          </a:stretch>
        </p:blipFill>
        <p:spPr>
          <a:xfrm>
            <a:off x="455930" y="3978275"/>
            <a:ext cx="8919210" cy="915670"/>
          </a:xfrm>
          <a:prstGeom prst="rect">
            <a:avLst/>
          </a:prstGeom>
        </p:spPr>
      </p:pic>
    </p:spTree>
  </p:cSld>
  <p:clrMapOvr>
    <a:masterClrMapping/>
  </p:clrMapOvr>
  <p:transition spd="slow">
    <p:push dir="u"/>
  </p:transition>
</p:sld>
</file>

<file path=ppt/tags/tag1.xml><?xml version="1.0" encoding="utf-8"?>
<p:tagLst xmlns:p="http://schemas.openxmlformats.org/presentationml/2006/main">
  <p:tag name="KSO_WM_UNIT_TABLE_BEAUTIFY" val="smartTable{4c9018e7-65b3-44b9-a735-2c069105d09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4159</Words>
  <PresentationFormat>全屏显示(16:9)</PresentationFormat>
  <Paragraphs>368</Paragraphs>
  <Slides>40</Slides>
  <Notes>0</Notes>
  <HiddenSlides>0</HiddenSlides>
  <MMClips>0</MMClips>
  <ScaleCrop>false</ScaleCrop>
  <HeadingPairs>
    <vt:vector size="6" baseType="variant">
      <vt:variant>
        <vt:lpstr>已用的字体</vt:lpstr>
      </vt:variant>
      <vt:variant>
        <vt:i4>27</vt:i4>
      </vt:variant>
      <vt:variant>
        <vt:lpstr>主题</vt:lpstr>
      </vt:variant>
      <vt:variant>
        <vt:i4>1</vt:i4>
      </vt:variant>
      <vt:variant>
        <vt:lpstr>幻灯片标题</vt:lpstr>
      </vt:variant>
      <vt:variant>
        <vt:i4>40</vt:i4>
      </vt:variant>
    </vt:vector>
  </HeadingPairs>
  <TitlesOfParts>
    <vt:vector size="68" baseType="lpstr">
      <vt:lpstr>Arial</vt:lpstr>
      <vt:lpstr>宋体</vt:lpstr>
      <vt:lpstr>Wingdings</vt:lpstr>
      <vt:lpstr>微软雅黑</vt:lpstr>
      <vt:lpstr>Calibri</vt:lpstr>
      <vt:lpstr>Verdana</vt:lpstr>
      <vt:lpstr>Impact</vt:lpstr>
      <vt:lpstr>微软雅黑 Light</vt:lpstr>
      <vt:lpstr>Lato Regular</vt:lpstr>
      <vt:lpstr>Segoe Print</vt:lpstr>
      <vt:lpstr>Raleway</vt:lpstr>
      <vt:lpstr>Geometr415 Blk BT</vt:lpstr>
      <vt:lpstr>Kozuka Gothic Pro H</vt:lpstr>
      <vt:lpstr>Clear Sans</vt:lpstr>
      <vt:lpstr>Yu Gothic UI</vt:lpstr>
      <vt:lpstr>Segoe UI Light</vt:lpstr>
      <vt:lpstr>Segoe UI</vt:lpstr>
      <vt:lpstr>Segoe UI</vt:lpstr>
      <vt:lpstr>楷体</vt:lpstr>
      <vt:lpstr>Arial Unicode MS</vt:lpstr>
      <vt:lpstr>黑体</vt:lpstr>
      <vt:lpstr>华文宋体</vt:lpstr>
      <vt:lpstr>华文中宋</vt:lpstr>
      <vt:lpstr>Times New Roman</vt:lpstr>
      <vt:lpstr>华文仿宋</vt:lpstr>
      <vt:lpstr>Times New Roman</vt:lpstr>
      <vt:lpstr>MS PGothic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2019-03-21T02:56:00Z</dcterms:created>
  <dcterms:modified xsi:type="dcterms:W3CDTF">2020-11-09T16:42:19Z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